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5AC368-C278-4530-8651-34159D97960E}" type="doc">
      <dgm:prSet loTypeId="urn:microsoft.com/office/officeart/2016/7/layout/Chevron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2AA818-4A42-4E75-8F10-451745421AB4}">
      <dgm:prSet/>
      <dgm:spPr/>
      <dgm:t>
        <a:bodyPr/>
        <a:lstStyle/>
        <a:p>
          <a:r>
            <a:rPr lang="en-US"/>
            <a:t>Stage 1</a:t>
          </a:r>
        </a:p>
      </dgm:t>
    </dgm:pt>
    <dgm:pt modelId="{C0270649-8560-4AE2-AF6A-237222C50218}" type="parTrans" cxnId="{6D360ADB-AC31-47A4-8D2A-6C875D7542E8}">
      <dgm:prSet/>
      <dgm:spPr/>
      <dgm:t>
        <a:bodyPr/>
        <a:lstStyle/>
        <a:p>
          <a:endParaRPr lang="en-US"/>
        </a:p>
      </dgm:t>
    </dgm:pt>
    <dgm:pt modelId="{3299C14C-DE0D-4B42-AA1D-B294BEE6C353}" type="sibTrans" cxnId="{6D360ADB-AC31-47A4-8D2A-6C875D7542E8}">
      <dgm:prSet/>
      <dgm:spPr/>
      <dgm:t>
        <a:bodyPr/>
        <a:lstStyle/>
        <a:p>
          <a:endParaRPr lang="en-US"/>
        </a:p>
      </dgm:t>
    </dgm:pt>
    <dgm:pt modelId="{093E121A-E65C-43D0-ACE6-0EECAB07CA6A}">
      <dgm:prSet/>
      <dgm:spPr/>
      <dgm:t>
        <a:bodyPr/>
        <a:lstStyle/>
        <a:p>
          <a:r>
            <a:rPr lang="en-US" dirty="0"/>
            <a:t>Year 10 review options presentations and GCSE / Level 2 subject information online from the week beginning 13th January 2025</a:t>
          </a:r>
        </a:p>
      </dgm:t>
    </dgm:pt>
    <dgm:pt modelId="{08284043-796E-4E60-8493-6CC08D770C24}" type="parTrans" cxnId="{295926DE-8179-4EFA-814B-13F80197FA32}">
      <dgm:prSet/>
      <dgm:spPr/>
      <dgm:t>
        <a:bodyPr/>
        <a:lstStyle/>
        <a:p>
          <a:endParaRPr lang="en-US"/>
        </a:p>
      </dgm:t>
    </dgm:pt>
    <dgm:pt modelId="{CA4F876F-298F-4059-BB21-B8970DDF78F5}" type="sibTrans" cxnId="{295926DE-8179-4EFA-814B-13F80197FA32}">
      <dgm:prSet/>
      <dgm:spPr/>
      <dgm:t>
        <a:bodyPr/>
        <a:lstStyle/>
        <a:p>
          <a:endParaRPr lang="en-US"/>
        </a:p>
      </dgm:t>
    </dgm:pt>
    <dgm:pt modelId="{1D6ABEED-1BB9-4AA6-ADB1-C7702E43CF94}">
      <dgm:prSet/>
      <dgm:spPr/>
      <dgm:t>
        <a:bodyPr/>
        <a:lstStyle/>
        <a:p>
          <a:r>
            <a:rPr lang="en-US"/>
            <a:t>Stage 2</a:t>
          </a:r>
        </a:p>
      </dgm:t>
    </dgm:pt>
    <dgm:pt modelId="{F7B144AF-B9B0-46B2-971B-CD327580D009}" type="parTrans" cxnId="{DF3BFE05-8EC9-462C-81E4-7554E1A51F8A}">
      <dgm:prSet/>
      <dgm:spPr/>
      <dgm:t>
        <a:bodyPr/>
        <a:lstStyle/>
        <a:p>
          <a:endParaRPr lang="en-US"/>
        </a:p>
      </dgm:t>
    </dgm:pt>
    <dgm:pt modelId="{8D820C00-25C5-42AA-B5A6-91EAC46BA10E}" type="sibTrans" cxnId="{DF3BFE05-8EC9-462C-81E4-7554E1A51F8A}">
      <dgm:prSet/>
      <dgm:spPr/>
      <dgm:t>
        <a:bodyPr/>
        <a:lstStyle/>
        <a:p>
          <a:endParaRPr lang="en-US"/>
        </a:p>
      </dgm:t>
    </dgm:pt>
    <dgm:pt modelId="{B7809A8C-0797-45D5-B25F-6940EFB6B4E0}">
      <dgm:prSet/>
      <dgm:spPr/>
      <dgm:t>
        <a:bodyPr/>
        <a:lstStyle/>
        <a:p>
          <a:r>
            <a:rPr lang="en-US" dirty="0"/>
            <a:t>Parent meeting 4th of February Option sheet handed in 24th February 2025</a:t>
          </a:r>
        </a:p>
      </dgm:t>
    </dgm:pt>
    <dgm:pt modelId="{B347C301-F64A-4644-97C0-9D8711B1E497}" type="parTrans" cxnId="{F8D01CE5-B708-414E-9F25-6CE3C17CFBC1}">
      <dgm:prSet/>
      <dgm:spPr/>
      <dgm:t>
        <a:bodyPr/>
        <a:lstStyle/>
        <a:p>
          <a:endParaRPr lang="en-US"/>
        </a:p>
      </dgm:t>
    </dgm:pt>
    <dgm:pt modelId="{D1B744F9-5392-4266-B997-2DA54A57A832}" type="sibTrans" cxnId="{F8D01CE5-B708-414E-9F25-6CE3C17CFBC1}">
      <dgm:prSet/>
      <dgm:spPr/>
      <dgm:t>
        <a:bodyPr/>
        <a:lstStyle/>
        <a:p>
          <a:endParaRPr lang="en-US"/>
        </a:p>
      </dgm:t>
    </dgm:pt>
    <dgm:pt modelId="{D150BD95-D9B7-4B8F-AFB0-7C4A1FEA33AB}">
      <dgm:prSet/>
      <dgm:spPr/>
      <dgm:t>
        <a:bodyPr/>
        <a:lstStyle/>
        <a:p>
          <a:r>
            <a:rPr lang="en-US"/>
            <a:t>Stage 3</a:t>
          </a:r>
        </a:p>
      </dgm:t>
    </dgm:pt>
    <dgm:pt modelId="{79134498-71C5-4F60-9E22-E092448FC395}" type="parTrans" cxnId="{2E375712-AB9C-4160-B728-24F7AB598D4B}">
      <dgm:prSet/>
      <dgm:spPr/>
      <dgm:t>
        <a:bodyPr/>
        <a:lstStyle/>
        <a:p>
          <a:endParaRPr lang="en-US"/>
        </a:p>
      </dgm:t>
    </dgm:pt>
    <dgm:pt modelId="{1F50E9D1-2DDA-49A7-B05F-829BE3EC4E17}" type="sibTrans" cxnId="{2E375712-AB9C-4160-B728-24F7AB598D4B}">
      <dgm:prSet/>
      <dgm:spPr/>
      <dgm:t>
        <a:bodyPr/>
        <a:lstStyle/>
        <a:p>
          <a:endParaRPr lang="en-US"/>
        </a:p>
      </dgm:t>
    </dgm:pt>
    <dgm:pt modelId="{2CD9F93A-254E-42F7-BFA2-D53943EEE300}">
      <dgm:prSet/>
      <dgm:spPr/>
      <dgm:t>
        <a:bodyPr/>
        <a:lstStyle/>
        <a:p>
          <a:r>
            <a:rPr lang="en-US" dirty="0"/>
            <a:t>Review of individual Option Sheets</a:t>
          </a:r>
        </a:p>
      </dgm:t>
    </dgm:pt>
    <dgm:pt modelId="{0D92796F-EF21-46E7-BFF0-9624973F3E9C}" type="parTrans" cxnId="{ED7E3146-A8CB-4BF7-9270-42ECEDF2CEEA}">
      <dgm:prSet/>
      <dgm:spPr/>
      <dgm:t>
        <a:bodyPr/>
        <a:lstStyle/>
        <a:p>
          <a:endParaRPr lang="en-US"/>
        </a:p>
      </dgm:t>
    </dgm:pt>
    <dgm:pt modelId="{6D6DA114-F3B9-4B85-8D4E-E0C04A0AEC7B}" type="sibTrans" cxnId="{ED7E3146-A8CB-4BF7-9270-42ECEDF2CEEA}">
      <dgm:prSet/>
      <dgm:spPr/>
      <dgm:t>
        <a:bodyPr/>
        <a:lstStyle/>
        <a:p>
          <a:endParaRPr lang="en-US"/>
        </a:p>
      </dgm:t>
    </dgm:pt>
    <dgm:pt modelId="{7769FCF1-EF5D-4992-AF82-04A11625A316}">
      <dgm:prSet/>
      <dgm:spPr/>
      <dgm:t>
        <a:bodyPr/>
        <a:lstStyle/>
        <a:p>
          <a:r>
            <a:rPr lang="en-US"/>
            <a:t>Stage 4</a:t>
          </a:r>
        </a:p>
      </dgm:t>
    </dgm:pt>
    <dgm:pt modelId="{2F3C695A-0974-4451-BFE5-5701238E6B8B}" type="parTrans" cxnId="{39CF59B9-E9DD-4789-A2DC-30EEC107BE14}">
      <dgm:prSet/>
      <dgm:spPr/>
      <dgm:t>
        <a:bodyPr/>
        <a:lstStyle/>
        <a:p>
          <a:endParaRPr lang="en-US"/>
        </a:p>
      </dgm:t>
    </dgm:pt>
    <dgm:pt modelId="{A4D67DD6-267F-441C-BCAD-F0EED5109A30}" type="sibTrans" cxnId="{39CF59B9-E9DD-4789-A2DC-30EEC107BE14}">
      <dgm:prSet/>
      <dgm:spPr/>
      <dgm:t>
        <a:bodyPr/>
        <a:lstStyle/>
        <a:p>
          <a:endParaRPr lang="en-US"/>
        </a:p>
      </dgm:t>
    </dgm:pt>
    <dgm:pt modelId="{32A1B671-2221-4F38-8A8D-A0FC7D27ACE9}">
      <dgm:prSet/>
      <dgm:spPr/>
      <dgm:t>
        <a:bodyPr/>
        <a:lstStyle/>
        <a:p>
          <a:r>
            <a:rPr lang="en-US" dirty="0"/>
            <a:t>Timetabling of courses commences by April 2025</a:t>
          </a:r>
        </a:p>
      </dgm:t>
    </dgm:pt>
    <dgm:pt modelId="{B9DD6B74-1CBB-4B12-B571-094862B6B2ED}" type="parTrans" cxnId="{029EC16A-15EE-4C8E-8054-8C389C7BCFF6}">
      <dgm:prSet/>
      <dgm:spPr/>
      <dgm:t>
        <a:bodyPr/>
        <a:lstStyle/>
        <a:p>
          <a:endParaRPr lang="en-US"/>
        </a:p>
      </dgm:t>
    </dgm:pt>
    <dgm:pt modelId="{E2524E21-D280-4F2F-93F5-0C978849C5D5}" type="sibTrans" cxnId="{029EC16A-15EE-4C8E-8054-8C389C7BCFF6}">
      <dgm:prSet/>
      <dgm:spPr/>
      <dgm:t>
        <a:bodyPr/>
        <a:lstStyle/>
        <a:p>
          <a:endParaRPr lang="en-US"/>
        </a:p>
      </dgm:t>
    </dgm:pt>
    <dgm:pt modelId="{36B0F629-02B0-47E7-B69D-5E7941CB9036}" type="pres">
      <dgm:prSet presAssocID="{735AC368-C278-4530-8651-34159D97960E}" presName="Name0" presStyleCnt="0">
        <dgm:presLayoutVars>
          <dgm:dir/>
          <dgm:animLvl val="lvl"/>
          <dgm:resizeHandles val="exact"/>
        </dgm:presLayoutVars>
      </dgm:prSet>
      <dgm:spPr/>
    </dgm:pt>
    <dgm:pt modelId="{AEC29F8F-6047-4816-8BD1-292B89C355CC}" type="pres">
      <dgm:prSet presAssocID="{B92AA818-4A42-4E75-8F10-451745421AB4}" presName="composite" presStyleCnt="0"/>
      <dgm:spPr/>
    </dgm:pt>
    <dgm:pt modelId="{4D7407E3-38AC-4756-81E2-E7D59B85078C}" type="pres">
      <dgm:prSet presAssocID="{B92AA818-4A42-4E75-8F10-451745421AB4}" presName="parTx" presStyleLbl="alignNode1" presStyleIdx="0" presStyleCnt="4">
        <dgm:presLayoutVars>
          <dgm:chMax val="0"/>
          <dgm:chPref val="0"/>
        </dgm:presLayoutVars>
      </dgm:prSet>
      <dgm:spPr/>
    </dgm:pt>
    <dgm:pt modelId="{C2C00DF0-839A-47EF-AC59-A768CBFEE302}" type="pres">
      <dgm:prSet presAssocID="{B92AA818-4A42-4E75-8F10-451745421AB4}" presName="desTx" presStyleLbl="alignAccFollowNode1" presStyleIdx="0" presStyleCnt="4">
        <dgm:presLayoutVars/>
      </dgm:prSet>
      <dgm:spPr/>
    </dgm:pt>
    <dgm:pt modelId="{38582322-314E-40EE-8CC4-FBEC4427ADC0}" type="pres">
      <dgm:prSet presAssocID="{3299C14C-DE0D-4B42-AA1D-B294BEE6C353}" presName="space" presStyleCnt="0"/>
      <dgm:spPr/>
    </dgm:pt>
    <dgm:pt modelId="{C05AA1F0-D056-4ED5-A1FE-6A302AADD1E8}" type="pres">
      <dgm:prSet presAssocID="{1D6ABEED-1BB9-4AA6-ADB1-C7702E43CF94}" presName="composite" presStyleCnt="0"/>
      <dgm:spPr/>
    </dgm:pt>
    <dgm:pt modelId="{0A3E4D33-F3C6-4701-BDEE-DC937FE67FA4}" type="pres">
      <dgm:prSet presAssocID="{1D6ABEED-1BB9-4AA6-ADB1-C7702E43CF94}" presName="parTx" presStyleLbl="alignNode1" presStyleIdx="1" presStyleCnt="4">
        <dgm:presLayoutVars>
          <dgm:chMax val="0"/>
          <dgm:chPref val="0"/>
        </dgm:presLayoutVars>
      </dgm:prSet>
      <dgm:spPr/>
    </dgm:pt>
    <dgm:pt modelId="{47154B51-9A47-4391-80CC-B04D5EE2F0FB}" type="pres">
      <dgm:prSet presAssocID="{1D6ABEED-1BB9-4AA6-ADB1-C7702E43CF94}" presName="desTx" presStyleLbl="alignAccFollowNode1" presStyleIdx="1" presStyleCnt="4">
        <dgm:presLayoutVars/>
      </dgm:prSet>
      <dgm:spPr/>
    </dgm:pt>
    <dgm:pt modelId="{8E8C1B76-771C-47D5-8DE9-474DB46EEFEE}" type="pres">
      <dgm:prSet presAssocID="{8D820C00-25C5-42AA-B5A6-91EAC46BA10E}" presName="space" presStyleCnt="0"/>
      <dgm:spPr/>
    </dgm:pt>
    <dgm:pt modelId="{C1483608-706E-4A87-84BA-2216224F96FB}" type="pres">
      <dgm:prSet presAssocID="{D150BD95-D9B7-4B8F-AFB0-7C4A1FEA33AB}" presName="composite" presStyleCnt="0"/>
      <dgm:spPr/>
    </dgm:pt>
    <dgm:pt modelId="{71B441DB-728F-4211-8D25-ECCA68387C1E}" type="pres">
      <dgm:prSet presAssocID="{D150BD95-D9B7-4B8F-AFB0-7C4A1FEA33AB}" presName="parTx" presStyleLbl="alignNode1" presStyleIdx="2" presStyleCnt="4">
        <dgm:presLayoutVars>
          <dgm:chMax val="0"/>
          <dgm:chPref val="0"/>
        </dgm:presLayoutVars>
      </dgm:prSet>
      <dgm:spPr/>
    </dgm:pt>
    <dgm:pt modelId="{662672EE-B2AC-4622-A3D3-4EC4A21E47D1}" type="pres">
      <dgm:prSet presAssocID="{D150BD95-D9B7-4B8F-AFB0-7C4A1FEA33AB}" presName="desTx" presStyleLbl="alignAccFollowNode1" presStyleIdx="2" presStyleCnt="4">
        <dgm:presLayoutVars/>
      </dgm:prSet>
      <dgm:spPr/>
    </dgm:pt>
    <dgm:pt modelId="{A4347FDE-AA4B-4D6E-B9DA-AB5B829D94CC}" type="pres">
      <dgm:prSet presAssocID="{1F50E9D1-2DDA-49A7-B05F-829BE3EC4E17}" presName="space" presStyleCnt="0"/>
      <dgm:spPr/>
    </dgm:pt>
    <dgm:pt modelId="{606CB773-5337-4F2A-895B-6B339CDD8110}" type="pres">
      <dgm:prSet presAssocID="{7769FCF1-EF5D-4992-AF82-04A11625A316}" presName="composite" presStyleCnt="0"/>
      <dgm:spPr/>
    </dgm:pt>
    <dgm:pt modelId="{359BE1D8-0FAD-436C-A316-0C9774E5AB0E}" type="pres">
      <dgm:prSet presAssocID="{7769FCF1-EF5D-4992-AF82-04A11625A316}" presName="parTx" presStyleLbl="alignNode1" presStyleIdx="3" presStyleCnt="4">
        <dgm:presLayoutVars>
          <dgm:chMax val="0"/>
          <dgm:chPref val="0"/>
        </dgm:presLayoutVars>
      </dgm:prSet>
      <dgm:spPr/>
    </dgm:pt>
    <dgm:pt modelId="{FBD9EAF1-8EB3-44DF-BBA4-2CC637203AE9}" type="pres">
      <dgm:prSet presAssocID="{7769FCF1-EF5D-4992-AF82-04A11625A316}" presName="desTx" presStyleLbl="alignAccFollowNode1" presStyleIdx="3" presStyleCnt="4">
        <dgm:presLayoutVars/>
      </dgm:prSet>
      <dgm:spPr/>
    </dgm:pt>
  </dgm:ptLst>
  <dgm:cxnLst>
    <dgm:cxn modelId="{DF3BFE05-8EC9-462C-81E4-7554E1A51F8A}" srcId="{735AC368-C278-4530-8651-34159D97960E}" destId="{1D6ABEED-1BB9-4AA6-ADB1-C7702E43CF94}" srcOrd="1" destOrd="0" parTransId="{F7B144AF-B9B0-46B2-971B-CD327580D009}" sibTransId="{8D820C00-25C5-42AA-B5A6-91EAC46BA10E}"/>
    <dgm:cxn modelId="{F5230A08-E6C7-4CFE-8056-E829B68F912E}" type="presOf" srcId="{093E121A-E65C-43D0-ACE6-0EECAB07CA6A}" destId="{C2C00DF0-839A-47EF-AC59-A768CBFEE302}" srcOrd="0" destOrd="0" presId="urn:microsoft.com/office/officeart/2016/7/layout/ChevronBlockProcess"/>
    <dgm:cxn modelId="{6FEF5F12-07EB-45BC-911E-0260632ACB0C}" type="presOf" srcId="{7769FCF1-EF5D-4992-AF82-04A11625A316}" destId="{359BE1D8-0FAD-436C-A316-0C9774E5AB0E}" srcOrd="0" destOrd="0" presId="urn:microsoft.com/office/officeart/2016/7/layout/ChevronBlockProcess"/>
    <dgm:cxn modelId="{2E375712-AB9C-4160-B728-24F7AB598D4B}" srcId="{735AC368-C278-4530-8651-34159D97960E}" destId="{D150BD95-D9B7-4B8F-AFB0-7C4A1FEA33AB}" srcOrd="2" destOrd="0" parTransId="{79134498-71C5-4F60-9E22-E092448FC395}" sibTransId="{1F50E9D1-2DDA-49A7-B05F-829BE3EC4E17}"/>
    <dgm:cxn modelId="{41C1413F-2B37-4E75-BB23-A273096EE204}" type="presOf" srcId="{B92AA818-4A42-4E75-8F10-451745421AB4}" destId="{4D7407E3-38AC-4756-81E2-E7D59B85078C}" srcOrd="0" destOrd="0" presId="urn:microsoft.com/office/officeart/2016/7/layout/ChevronBlockProcess"/>
    <dgm:cxn modelId="{ED7E3146-A8CB-4BF7-9270-42ECEDF2CEEA}" srcId="{D150BD95-D9B7-4B8F-AFB0-7C4A1FEA33AB}" destId="{2CD9F93A-254E-42F7-BFA2-D53943EEE300}" srcOrd="0" destOrd="0" parTransId="{0D92796F-EF21-46E7-BFF0-9624973F3E9C}" sibTransId="{6D6DA114-F3B9-4B85-8D4E-E0C04A0AEC7B}"/>
    <dgm:cxn modelId="{029EC16A-15EE-4C8E-8054-8C389C7BCFF6}" srcId="{7769FCF1-EF5D-4992-AF82-04A11625A316}" destId="{32A1B671-2221-4F38-8A8D-A0FC7D27ACE9}" srcOrd="0" destOrd="0" parTransId="{B9DD6B74-1CBB-4B12-B571-094862B6B2ED}" sibTransId="{E2524E21-D280-4F2F-93F5-0C978849C5D5}"/>
    <dgm:cxn modelId="{C5868978-F4E0-4BD3-93E2-3EFE5295A90E}" type="presOf" srcId="{B7809A8C-0797-45D5-B25F-6940EFB6B4E0}" destId="{47154B51-9A47-4391-80CC-B04D5EE2F0FB}" srcOrd="0" destOrd="0" presId="urn:microsoft.com/office/officeart/2016/7/layout/ChevronBlockProcess"/>
    <dgm:cxn modelId="{DCD2FE7C-CE4E-446B-8EEB-695E406B7FAD}" type="presOf" srcId="{1D6ABEED-1BB9-4AA6-ADB1-C7702E43CF94}" destId="{0A3E4D33-F3C6-4701-BDEE-DC937FE67FA4}" srcOrd="0" destOrd="0" presId="urn:microsoft.com/office/officeart/2016/7/layout/ChevronBlockProcess"/>
    <dgm:cxn modelId="{2137C07F-FD52-487E-8956-E30583D1BF10}" type="presOf" srcId="{D150BD95-D9B7-4B8F-AFB0-7C4A1FEA33AB}" destId="{71B441DB-728F-4211-8D25-ECCA68387C1E}" srcOrd="0" destOrd="0" presId="urn:microsoft.com/office/officeart/2016/7/layout/ChevronBlockProcess"/>
    <dgm:cxn modelId="{E1EB7D8A-C1E6-4022-9087-D3D5B9ED160F}" type="presOf" srcId="{735AC368-C278-4530-8651-34159D97960E}" destId="{36B0F629-02B0-47E7-B69D-5E7941CB9036}" srcOrd="0" destOrd="0" presId="urn:microsoft.com/office/officeart/2016/7/layout/ChevronBlockProcess"/>
    <dgm:cxn modelId="{A6BA3DA9-C18A-45DC-A80D-240F7AFC5C25}" type="presOf" srcId="{32A1B671-2221-4F38-8A8D-A0FC7D27ACE9}" destId="{FBD9EAF1-8EB3-44DF-BBA4-2CC637203AE9}" srcOrd="0" destOrd="0" presId="urn:microsoft.com/office/officeart/2016/7/layout/ChevronBlockProcess"/>
    <dgm:cxn modelId="{1A84D6AE-FEF2-49A0-A530-D7E3FE675F46}" type="presOf" srcId="{2CD9F93A-254E-42F7-BFA2-D53943EEE300}" destId="{662672EE-B2AC-4622-A3D3-4EC4A21E47D1}" srcOrd="0" destOrd="0" presId="urn:microsoft.com/office/officeart/2016/7/layout/ChevronBlockProcess"/>
    <dgm:cxn modelId="{39CF59B9-E9DD-4789-A2DC-30EEC107BE14}" srcId="{735AC368-C278-4530-8651-34159D97960E}" destId="{7769FCF1-EF5D-4992-AF82-04A11625A316}" srcOrd="3" destOrd="0" parTransId="{2F3C695A-0974-4451-BFE5-5701238E6B8B}" sibTransId="{A4D67DD6-267F-441C-BCAD-F0EED5109A30}"/>
    <dgm:cxn modelId="{6D360ADB-AC31-47A4-8D2A-6C875D7542E8}" srcId="{735AC368-C278-4530-8651-34159D97960E}" destId="{B92AA818-4A42-4E75-8F10-451745421AB4}" srcOrd="0" destOrd="0" parTransId="{C0270649-8560-4AE2-AF6A-237222C50218}" sibTransId="{3299C14C-DE0D-4B42-AA1D-B294BEE6C353}"/>
    <dgm:cxn modelId="{295926DE-8179-4EFA-814B-13F80197FA32}" srcId="{B92AA818-4A42-4E75-8F10-451745421AB4}" destId="{093E121A-E65C-43D0-ACE6-0EECAB07CA6A}" srcOrd="0" destOrd="0" parTransId="{08284043-796E-4E60-8493-6CC08D770C24}" sibTransId="{CA4F876F-298F-4059-BB21-B8970DDF78F5}"/>
    <dgm:cxn modelId="{F8D01CE5-B708-414E-9F25-6CE3C17CFBC1}" srcId="{1D6ABEED-1BB9-4AA6-ADB1-C7702E43CF94}" destId="{B7809A8C-0797-45D5-B25F-6940EFB6B4E0}" srcOrd="0" destOrd="0" parTransId="{B347C301-F64A-4644-97C0-9D8711B1E497}" sibTransId="{D1B744F9-5392-4266-B997-2DA54A57A832}"/>
    <dgm:cxn modelId="{BFBE9606-ADF6-4078-8B0B-C90AC9538470}" type="presParOf" srcId="{36B0F629-02B0-47E7-B69D-5E7941CB9036}" destId="{AEC29F8F-6047-4816-8BD1-292B89C355CC}" srcOrd="0" destOrd="0" presId="urn:microsoft.com/office/officeart/2016/7/layout/ChevronBlockProcess"/>
    <dgm:cxn modelId="{217C3CF3-1825-4397-B1CA-7326D58DCD7A}" type="presParOf" srcId="{AEC29F8F-6047-4816-8BD1-292B89C355CC}" destId="{4D7407E3-38AC-4756-81E2-E7D59B85078C}" srcOrd="0" destOrd="0" presId="urn:microsoft.com/office/officeart/2016/7/layout/ChevronBlockProcess"/>
    <dgm:cxn modelId="{627D7C55-0179-4C31-851F-60A0FE3C093F}" type="presParOf" srcId="{AEC29F8F-6047-4816-8BD1-292B89C355CC}" destId="{C2C00DF0-839A-47EF-AC59-A768CBFEE302}" srcOrd="1" destOrd="0" presId="urn:microsoft.com/office/officeart/2016/7/layout/ChevronBlockProcess"/>
    <dgm:cxn modelId="{FBECB2C1-1C35-43FA-86D5-9DC9E3C5DAE2}" type="presParOf" srcId="{36B0F629-02B0-47E7-B69D-5E7941CB9036}" destId="{38582322-314E-40EE-8CC4-FBEC4427ADC0}" srcOrd="1" destOrd="0" presId="urn:microsoft.com/office/officeart/2016/7/layout/ChevronBlockProcess"/>
    <dgm:cxn modelId="{95F268C2-0677-43AE-9D9E-78E84865BC4F}" type="presParOf" srcId="{36B0F629-02B0-47E7-B69D-5E7941CB9036}" destId="{C05AA1F0-D056-4ED5-A1FE-6A302AADD1E8}" srcOrd="2" destOrd="0" presId="urn:microsoft.com/office/officeart/2016/7/layout/ChevronBlockProcess"/>
    <dgm:cxn modelId="{60044F05-15BC-4AC0-8D2F-B832AFE8AEB0}" type="presParOf" srcId="{C05AA1F0-D056-4ED5-A1FE-6A302AADD1E8}" destId="{0A3E4D33-F3C6-4701-BDEE-DC937FE67FA4}" srcOrd="0" destOrd="0" presId="urn:microsoft.com/office/officeart/2016/7/layout/ChevronBlockProcess"/>
    <dgm:cxn modelId="{9C54B4E2-4DC6-4CAE-9855-B2EEA36B668E}" type="presParOf" srcId="{C05AA1F0-D056-4ED5-A1FE-6A302AADD1E8}" destId="{47154B51-9A47-4391-80CC-B04D5EE2F0FB}" srcOrd="1" destOrd="0" presId="urn:microsoft.com/office/officeart/2016/7/layout/ChevronBlockProcess"/>
    <dgm:cxn modelId="{50FD8057-1BB8-4902-8B9D-B91A5D49EA99}" type="presParOf" srcId="{36B0F629-02B0-47E7-B69D-5E7941CB9036}" destId="{8E8C1B76-771C-47D5-8DE9-474DB46EEFEE}" srcOrd="3" destOrd="0" presId="urn:microsoft.com/office/officeart/2016/7/layout/ChevronBlockProcess"/>
    <dgm:cxn modelId="{C2E4AC0E-4C0E-4B6E-81DA-6AF75E545E25}" type="presParOf" srcId="{36B0F629-02B0-47E7-B69D-5E7941CB9036}" destId="{C1483608-706E-4A87-84BA-2216224F96FB}" srcOrd="4" destOrd="0" presId="urn:microsoft.com/office/officeart/2016/7/layout/ChevronBlockProcess"/>
    <dgm:cxn modelId="{004382E5-AE5E-4AD5-924E-7EB09C1B7C63}" type="presParOf" srcId="{C1483608-706E-4A87-84BA-2216224F96FB}" destId="{71B441DB-728F-4211-8D25-ECCA68387C1E}" srcOrd="0" destOrd="0" presId="urn:microsoft.com/office/officeart/2016/7/layout/ChevronBlockProcess"/>
    <dgm:cxn modelId="{6A86A90F-DFC2-4253-8ED8-275F9D2938BB}" type="presParOf" srcId="{C1483608-706E-4A87-84BA-2216224F96FB}" destId="{662672EE-B2AC-4622-A3D3-4EC4A21E47D1}" srcOrd="1" destOrd="0" presId="urn:microsoft.com/office/officeart/2016/7/layout/ChevronBlockProcess"/>
    <dgm:cxn modelId="{3091F448-A0A1-46D4-9DB9-94786F553986}" type="presParOf" srcId="{36B0F629-02B0-47E7-B69D-5E7941CB9036}" destId="{A4347FDE-AA4B-4D6E-B9DA-AB5B829D94CC}" srcOrd="5" destOrd="0" presId="urn:microsoft.com/office/officeart/2016/7/layout/ChevronBlockProcess"/>
    <dgm:cxn modelId="{8248532F-514E-4813-875D-42BD8CC2F293}" type="presParOf" srcId="{36B0F629-02B0-47E7-B69D-5E7941CB9036}" destId="{606CB773-5337-4F2A-895B-6B339CDD8110}" srcOrd="6" destOrd="0" presId="urn:microsoft.com/office/officeart/2016/7/layout/ChevronBlockProcess"/>
    <dgm:cxn modelId="{0299A09C-275A-4256-A468-5EB3AA672FF3}" type="presParOf" srcId="{606CB773-5337-4F2A-895B-6B339CDD8110}" destId="{359BE1D8-0FAD-436C-A316-0C9774E5AB0E}" srcOrd="0" destOrd="0" presId="urn:microsoft.com/office/officeart/2016/7/layout/ChevronBlockProcess"/>
    <dgm:cxn modelId="{951D9075-514E-4BB8-A664-E35638FA892A}" type="presParOf" srcId="{606CB773-5337-4F2A-895B-6B339CDD8110}" destId="{FBD9EAF1-8EB3-44DF-BBA4-2CC637203AE9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EC1510-B25B-40FE-83DE-342E0AFE248D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766B0EE-240C-431E-AF4B-9C4DE4CB72D7}">
      <dgm:prSet/>
      <dgm:spPr/>
      <dgm:t>
        <a:bodyPr/>
        <a:lstStyle/>
        <a:p>
          <a:r>
            <a:rPr lang="en-GB"/>
            <a:t>GCSEs</a:t>
          </a:r>
          <a:endParaRPr lang="en-US"/>
        </a:p>
      </dgm:t>
    </dgm:pt>
    <dgm:pt modelId="{30A2CA5B-5268-4409-A6A8-88CACCF9E6B7}" type="parTrans" cxnId="{13C78655-4600-4DFD-8664-D839BE497F71}">
      <dgm:prSet/>
      <dgm:spPr/>
      <dgm:t>
        <a:bodyPr/>
        <a:lstStyle/>
        <a:p>
          <a:endParaRPr lang="en-US"/>
        </a:p>
      </dgm:t>
    </dgm:pt>
    <dgm:pt modelId="{627458FC-666B-4105-AD54-39A316C16F80}" type="sibTrans" cxnId="{13C78655-4600-4DFD-8664-D839BE497F71}">
      <dgm:prSet/>
      <dgm:spPr/>
      <dgm:t>
        <a:bodyPr/>
        <a:lstStyle/>
        <a:p>
          <a:endParaRPr lang="en-US"/>
        </a:p>
      </dgm:t>
    </dgm:pt>
    <dgm:pt modelId="{BEF735AF-5FEE-4D11-982B-EB0E3A3DD7D6}">
      <dgm:prSet/>
      <dgm:spPr/>
      <dgm:t>
        <a:bodyPr/>
        <a:lstStyle/>
        <a:p>
          <a:r>
            <a:rPr lang="en-GB" dirty="0"/>
            <a:t>At least one exam that will be worth at least 50%</a:t>
          </a:r>
          <a:endParaRPr lang="en-US" dirty="0"/>
        </a:p>
      </dgm:t>
    </dgm:pt>
    <dgm:pt modelId="{4AC4727E-D9B5-469F-A9AB-077746CC62E9}" type="parTrans" cxnId="{CD51643B-5AD3-40ED-B572-2BB673F48363}">
      <dgm:prSet/>
      <dgm:spPr/>
      <dgm:t>
        <a:bodyPr/>
        <a:lstStyle/>
        <a:p>
          <a:endParaRPr lang="en-US"/>
        </a:p>
      </dgm:t>
    </dgm:pt>
    <dgm:pt modelId="{DB287CE2-21D9-40DA-8D94-A7AE67E93FED}" type="sibTrans" cxnId="{CD51643B-5AD3-40ED-B572-2BB673F48363}">
      <dgm:prSet/>
      <dgm:spPr/>
      <dgm:t>
        <a:bodyPr/>
        <a:lstStyle/>
        <a:p>
          <a:endParaRPr lang="en-US"/>
        </a:p>
      </dgm:t>
    </dgm:pt>
    <dgm:pt modelId="{3B1D012A-FCA9-44B5-9C76-442672DC4A69}">
      <dgm:prSet/>
      <dgm:spPr/>
      <dgm:t>
        <a:bodyPr/>
        <a:lstStyle/>
        <a:p>
          <a:r>
            <a:rPr lang="en-GB"/>
            <a:t>OCN NI</a:t>
          </a:r>
          <a:endParaRPr lang="en-US"/>
        </a:p>
      </dgm:t>
    </dgm:pt>
    <dgm:pt modelId="{44A1C0D9-CF71-44CF-805C-3840AA5BA41C}" type="parTrans" cxnId="{FFB7AD04-1636-4C0A-B59A-97C1959B6113}">
      <dgm:prSet/>
      <dgm:spPr/>
      <dgm:t>
        <a:bodyPr/>
        <a:lstStyle/>
        <a:p>
          <a:endParaRPr lang="en-US"/>
        </a:p>
      </dgm:t>
    </dgm:pt>
    <dgm:pt modelId="{4CE37A73-CB17-43E0-8E83-F77848781CF9}" type="sibTrans" cxnId="{FFB7AD04-1636-4C0A-B59A-97C1959B6113}">
      <dgm:prSet/>
      <dgm:spPr/>
      <dgm:t>
        <a:bodyPr/>
        <a:lstStyle/>
        <a:p>
          <a:endParaRPr lang="en-US"/>
        </a:p>
      </dgm:t>
    </dgm:pt>
    <dgm:pt modelId="{2A08124A-6E2F-4E7F-8191-7B3EA3AF0245}">
      <dgm:prSet/>
      <dgm:spPr/>
      <dgm:t>
        <a:bodyPr/>
        <a:lstStyle/>
        <a:p>
          <a:r>
            <a:rPr lang="en-GB"/>
            <a:t>This is a form of level 2 qualification</a:t>
          </a:r>
          <a:endParaRPr lang="en-US"/>
        </a:p>
      </dgm:t>
    </dgm:pt>
    <dgm:pt modelId="{B1DDA42C-FA4B-45D7-908D-D945D6A61920}" type="parTrans" cxnId="{E3B8645C-DFED-4F84-B8F0-3CB5596E8D54}">
      <dgm:prSet/>
      <dgm:spPr/>
      <dgm:t>
        <a:bodyPr/>
        <a:lstStyle/>
        <a:p>
          <a:endParaRPr lang="en-US"/>
        </a:p>
      </dgm:t>
    </dgm:pt>
    <dgm:pt modelId="{21F6D503-4969-4CD5-8827-A55322ACB65F}" type="sibTrans" cxnId="{E3B8645C-DFED-4F84-B8F0-3CB5596E8D54}">
      <dgm:prSet/>
      <dgm:spPr/>
      <dgm:t>
        <a:bodyPr/>
        <a:lstStyle/>
        <a:p>
          <a:endParaRPr lang="en-US"/>
        </a:p>
      </dgm:t>
    </dgm:pt>
    <dgm:pt modelId="{1BBFB5E4-2F0F-4274-9490-A7930CB5A704}">
      <dgm:prSet/>
      <dgm:spPr/>
      <dgm:t>
        <a:bodyPr/>
        <a:lstStyle/>
        <a:p>
          <a:r>
            <a:rPr lang="en-GB" dirty="0"/>
            <a:t>No exams – all coursework</a:t>
          </a:r>
          <a:endParaRPr lang="en-US" dirty="0"/>
        </a:p>
      </dgm:t>
    </dgm:pt>
    <dgm:pt modelId="{0857343E-DE90-41C6-9593-DEA50499794F}" type="parTrans" cxnId="{130A14BE-0582-4FBC-976A-3C4C16BA916E}">
      <dgm:prSet/>
      <dgm:spPr/>
      <dgm:t>
        <a:bodyPr/>
        <a:lstStyle/>
        <a:p>
          <a:endParaRPr lang="en-US"/>
        </a:p>
      </dgm:t>
    </dgm:pt>
    <dgm:pt modelId="{3000C872-F174-49FA-A3D9-E01BFE1B155A}" type="sibTrans" cxnId="{130A14BE-0582-4FBC-976A-3C4C16BA916E}">
      <dgm:prSet/>
      <dgm:spPr/>
      <dgm:t>
        <a:bodyPr/>
        <a:lstStyle/>
        <a:p>
          <a:endParaRPr lang="en-US"/>
        </a:p>
      </dgm:t>
    </dgm:pt>
    <dgm:pt modelId="{A2179C51-FCC2-4CCB-A40D-9A689C6F104D}">
      <dgm:prSet/>
      <dgm:spPr/>
      <dgm:t>
        <a:bodyPr/>
        <a:lstStyle/>
        <a:p>
          <a:r>
            <a:rPr lang="en-GB"/>
            <a:t>GCSE Occupational Studies</a:t>
          </a:r>
          <a:endParaRPr lang="en-US"/>
        </a:p>
      </dgm:t>
    </dgm:pt>
    <dgm:pt modelId="{7D678673-A18A-4B19-93E4-19D53117BC8F}" type="parTrans" cxnId="{B1F41C29-4E2C-4B40-B3AA-CDF273A4B0C2}">
      <dgm:prSet/>
      <dgm:spPr/>
      <dgm:t>
        <a:bodyPr/>
        <a:lstStyle/>
        <a:p>
          <a:endParaRPr lang="en-US"/>
        </a:p>
      </dgm:t>
    </dgm:pt>
    <dgm:pt modelId="{CEADB47B-EB51-4088-B8AD-85AB3F9ADE91}" type="sibTrans" cxnId="{B1F41C29-4E2C-4B40-B3AA-CDF273A4B0C2}">
      <dgm:prSet/>
      <dgm:spPr/>
      <dgm:t>
        <a:bodyPr/>
        <a:lstStyle/>
        <a:p>
          <a:endParaRPr lang="en-US"/>
        </a:p>
      </dgm:t>
    </dgm:pt>
    <dgm:pt modelId="{F88E681C-1650-47BD-802D-662D4CB04E1D}">
      <dgm:prSet/>
      <dgm:spPr/>
      <dgm:t>
        <a:bodyPr/>
        <a:lstStyle/>
        <a:p>
          <a:r>
            <a:rPr lang="en-GB" dirty="0"/>
            <a:t>No exams – but there </a:t>
          </a:r>
          <a:r>
            <a:rPr lang="en-GB" u="sng" dirty="0"/>
            <a:t>IS</a:t>
          </a:r>
          <a:r>
            <a:rPr lang="en-GB" dirty="0"/>
            <a:t> paper work such as evaluations to be done whether the Occupational Study is done in school or at the SRC</a:t>
          </a:r>
          <a:endParaRPr lang="en-US" dirty="0"/>
        </a:p>
      </dgm:t>
    </dgm:pt>
    <dgm:pt modelId="{9EE5423A-3F36-4D11-87CE-C5132ED33BCB}" type="parTrans" cxnId="{08883267-4FE8-4362-B2CA-D898FE679810}">
      <dgm:prSet/>
      <dgm:spPr/>
      <dgm:t>
        <a:bodyPr/>
        <a:lstStyle/>
        <a:p>
          <a:endParaRPr lang="en-US"/>
        </a:p>
      </dgm:t>
    </dgm:pt>
    <dgm:pt modelId="{76231432-096D-43F3-8BE4-291F480AA68C}" type="sibTrans" cxnId="{08883267-4FE8-4362-B2CA-D898FE679810}">
      <dgm:prSet/>
      <dgm:spPr/>
      <dgm:t>
        <a:bodyPr/>
        <a:lstStyle/>
        <a:p>
          <a:endParaRPr lang="en-US"/>
        </a:p>
      </dgm:t>
    </dgm:pt>
    <dgm:pt modelId="{28516F4D-0E93-45C4-858C-7C10B0D8A1D1}">
      <dgm:prSet/>
      <dgm:spPr/>
      <dgm:t>
        <a:bodyPr/>
        <a:lstStyle/>
        <a:p>
          <a:r>
            <a:rPr lang="en-GB"/>
            <a:t>BTEC</a:t>
          </a:r>
          <a:endParaRPr lang="en-US"/>
        </a:p>
      </dgm:t>
    </dgm:pt>
    <dgm:pt modelId="{149BA1F0-DA5B-4BEB-90DD-5DB7DA7C7BCB}" type="parTrans" cxnId="{3BBC00E3-C62D-4BA9-AFB2-723C11ED8101}">
      <dgm:prSet/>
      <dgm:spPr/>
      <dgm:t>
        <a:bodyPr/>
        <a:lstStyle/>
        <a:p>
          <a:endParaRPr lang="en-US"/>
        </a:p>
      </dgm:t>
    </dgm:pt>
    <dgm:pt modelId="{3A5CB35F-6252-4C93-932B-2487D33B38A7}" type="sibTrans" cxnId="{3BBC00E3-C62D-4BA9-AFB2-723C11ED8101}">
      <dgm:prSet/>
      <dgm:spPr/>
      <dgm:t>
        <a:bodyPr/>
        <a:lstStyle/>
        <a:p>
          <a:endParaRPr lang="en-US"/>
        </a:p>
      </dgm:t>
    </dgm:pt>
    <dgm:pt modelId="{1B2D7B5D-C1A4-42C5-8C63-84267F5E99E0}">
      <dgm:prSet/>
      <dgm:spPr/>
      <dgm:t>
        <a:bodyPr/>
        <a:lstStyle/>
        <a:p>
          <a:r>
            <a:rPr lang="en-GB" dirty="0"/>
            <a:t>BTECs are a form of level 2 qualification</a:t>
          </a:r>
          <a:endParaRPr lang="en-US" dirty="0"/>
        </a:p>
      </dgm:t>
    </dgm:pt>
    <dgm:pt modelId="{41EFBEC7-CB6B-4F6B-83DF-F3E732C3A27D}" type="parTrans" cxnId="{37AC3F71-980E-47BC-BB59-11A97AD8639B}">
      <dgm:prSet/>
      <dgm:spPr/>
      <dgm:t>
        <a:bodyPr/>
        <a:lstStyle/>
        <a:p>
          <a:endParaRPr lang="en-US"/>
        </a:p>
      </dgm:t>
    </dgm:pt>
    <dgm:pt modelId="{6A5D338D-EADA-4366-A18E-634B941C1122}" type="sibTrans" cxnId="{37AC3F71-980E-47BC-BB59-11A97AD8639B}">
      <dgm:prSet/>
      <dgm:spPr/>
      <dgm:t>
        <a:bodyPr/>
        <a:lstStyle/>
        <a:p>
          <a:endParaRPr lang="en-US"/>
        </a:p>
      </dgm:t>
    </dgm:pt>
    <dgm:pt modelId="{6CF39A10-9B43-4F78-B779-4956F13ED065}">
      <dgm:prSet/>
      <dgm:spPr/>
      <dgm:t>
        <a:bodyPr/>
        <a:lstStyle/>
        <a:p>
          <a:r>
            <a:rPr lang="en-US" dirty="0"/>
            <a:t>They have at least one exam</a:t>
          </a:r>
        </a:p>
      </dgm:t>
    </dgm:pt>
    <dgm:pt modelId="{8013381A-935D-4EB1-98F1-D69DFD60C578}" type="parTrans" cxnId="{3173DB4A-7AA4-4155-9BA8-8A17B60BA815}">
      <dgm:prSet/>
      <dgm:spPr/>
      <dgm:t>
        <a:bodyPr/>
        <a:lstStyle/>
        <a:p>
          <a:endParaRPr lang="en-GB"/>
        </a:p>
      </dgm:t>
    </dgm:pt>
    <dgm:pt modelId="{B0AA9FF8-A59C-4B5F-99F1-0AB785C97B4A}" type="sibTrans" cxnId="{3173DB4A-7AA4-4155-9BA8-8A17B60BA815}">
      <dgm:prSet/>
      <dgm:spPr/>
      <dgm:t>
        <a:bodyPr/>
        <a:lstStyle/>
        <a:p>
          <a:endParaRPr lang="en-GB"/>
        </a:p>
      </dgm:t>
    </dgm:pt>
    <dgm:pt modelId="{C4607DAF-912A-4DCF-A645-ACAF865AF246}">
      <dgm:prSet/>
      <dgm:spPr/>
      <dgm:t>
        <a:bodyPr/>
        <a:lstStyle/>
        <a:p>
          <a:r>
            <a:rPr lang="en-US" dirty="0"/>
            <a:t>Most of the marks come from coursework</a:t>
          </a:r>
        </a:p>
      </dgm:t>
    </dgm:pt>
    <dgm:pt modelId="{F589C6E3-8D52-4559-B09C-67380C520DDA}" type="parTrans" cxnId="{5248BEA9-1C11-4334-B5ED-CC71DCB7686C}">
      <dgm:prSet/>
      <dgm:spPr/>
      <dgm:t>
        <a:bodyPr/>
        <a:lstStyle/>
        <a:p>
          <a:endParaRPr lang="en-GB"/>
        </a:p>
      </dgm:t>
    </dgm:pt>
    <dgm:pt modelId="{7A998C9C-218B-4C63-A670-4169E9D6A8C3}" type="sibTrans" cxnId="{5248BEA9-1C11-4334-B5ED-CC71DCB7686C}">
      <dgm:prSet/>
      <dgm:spPr/>
      <dgm:t>
        <a:bodyPr/>
        <a:lstStyle/>
        <a:p>
          <a:endParaRPr lang="en-GB"/>
        </a:p>
      </dgm:t>
    </dgm:pt>
    <dgm:pt modelId="{975B06D3-7F09-445C-B0A4-1D300F18361F}">
      <dgm:prSet/>
      <dgm:spPr/>
      <dgm:t>
        <a:bodyPr/>
        <a:lstStyle/>
        <a:p>
          <a:r>
            <a:rPr lang="en-US" dirty="0"/>
            <a:t>May involve coursework worth between 20-60% depending on the course</a:t>
          </a:r>
        </a:p>
      </dgm:t>
    </dgm:pt>
    <dgm:pt modelId="{79DB25B1-3464-40ED-AC47-1120A3CC6A60}" type="parTrans" cxnId="{A3FD7F87-F39D-4AB8-9BB0-7C99B5895596}">
      <dgm:prSet/>
      <dgm:spPr/>
      <dgm:t>
        <a:bodyPr/>
        <a:lstStyle/>
        <a:p>
          <a:endParaRPr lang="en-GB"/>
        </a:p>
      </dgm:t>
    </dgm:pt>
    <dgm:pt modelId="{3AD7B66A-0209-4F04-B384-5210C804C16B}" type="sibTrans" cxnId="{A3FD7F87-F39D-4AB8-9BB0-7C99B5895596}">
      <dgm:prSet/>
      <dgm:spPr/>
      <dgm:t>
        <a:bodyPr/>
        <a:lstStyle/>
        <a:p>
          <a:endParaRPr lang="en-GB"/>
        </a:p>
      </dgm:t>
    </dgm:pt>
    <dgm:pt modelId="{8253E7CE-FDD1-4DC0-AE0A-887C79A5C466}">
      <dgm:prSet/>
      <dgm:spPr/>
      <dgm:t>
        <a:bodyPr/>
        <a:lstStyle/>
        <a:p>
          <a:r>
            <a:rPr lang="en-US" dirty="0"/>
            <a:t>Marked pass or fail</a:t>
          </a:r>
        </a:p>
      </dgm:t>
    </dgm:pt>
    <dgm:pt modelId="{5AAF4799-56C3-47FE-9FDE-9B1821A6627F}" type="parTrans" cxnId="{94A1455D-6729-41BE-9226-45AAC1468C1A}">
      <dgm:prSet/>
      <dgm:spPr/>
      <dgm:t>
        <a:bodyPr/>
        <a:lstStyle/>
        <a:p>
          <a:endParaRPr lang="en-GB"/>
        </a:p>
      </dgm:t>
    </dgm:pt>
    <dgm:pt modelId="{177365AC-86D7-4D2F-96EA-CEB35C82EC81}" type="sibTrans" cxnId="{94A1455D-6729-41BE-9226-45AAC1468C1A}">
      <dgm:prSet/>
      <dgm:spPr/>
      <dgm:t>
        <a:bodyPr/>
        <a:lstStyle/>
        <a:p>
          <a:endParaRPr lang="en-GB"/>
        </a:p>
      </dgm:t>
    </dgm:pt>
    <dgm:pt modelId="{03B81AF8-D9FB-4FD6-A9BA-E91EC83BF352}">
      <dgm:prSet/>
      <dgm:spPr/>
      <dgm:t>
        <a:bodyPr/>
        <a:lstStyle/>
        <a:p>
          <a:r>
            <a:rPr lang="en-US" dirty="0"/>
            <a:t>Marked Distinction (A) / Merit (B) or Pass (C)</a:t>
          </a:r>
        </a:p>
      </dgm:t>
    </dgm:pt>
    <dgm:pt modelId="{F9805CA6-38D6-4CFA-8566-BE5F4B0E5FB7}" type="parTrans" cxnId="{092B4F55-0977-45E3-A9AC-5B4B20C1E784}">
      <dgm:prSet/>
      <dgm:spPr/>
      <dgm:t>
        <a:bodyPr/>
        <a:lstStyle/>
        <a:p>
          <a:endParaRPr lang="en-GB"/>
        </a:p>
      </dgm:t>
    </dgm:pt>
    <dgm:pt modelId="{FB8BCB60-0E4D-4F6C-9E25-4F46D4E128BC}" type="sibTrans" cxnId="{092B4F55-0977-45E3-A9AC-5B4B20C1E784}">
      <dgm:prSet/>
      <dgm:spPr/>
      <dgm:t>
        <a:bodyPr/>
        <a:lstStyle/>
        <a:p>
          <a:endParaRPr lang="en-GB"/>
        </a:p>
      </dgm:t>
    </dgm:pt>
    <dgm:pt modelId="{EF9856A3-350C-44FF-AF85-FDD914A15291}">
      <dgm:prSet/>
      <dgm:spPr/>
      <dgm:t>
        <a:bodyPr/>
        <a:lstStyle/>
        <a:p>
          <a:r>
            <a:rPr lang="en-US" dirty="0"/>
            <a:t>Marked Distinction (A) / Merit (B) or Pass (C)</a:t>
          </a:r>
        </a:p>
      </dgm:t>
    </dgm:pt>
    <dgm:pt modelId="{BEEBB304-613A-4D9F-8849-D70D0DA46E42}" type="parTrans" cxnId="{2A4E782E-606B-4FBD-BEC6-7FD306BC4614}">
      <dgm:prSet/>
      <dgm:spPr/>
      <dgm:t>
        <a:bodyPr/>
        <a:lstStyle/>
        <a:p>
          <a:endParaRPr lang="en-GB"/>
        </a:p>
      </dgm:t>
    </dgm:pt>
    <dgm:pt modelId="{130B43E7-22ED-4FA3-96E9-53924534E85F}" type="sibTrans" cxnId="{2A4E782E-606B-4FBD-BEC6-7FD306BC4614}">
      <dgm:prSet/>
      <dgm:spPr/>
      <dgm:t>
        <a:bodyPr/>
        <a:lstStyle/>
        <a:p>
          <a:endParaRPr lang="en-GB"/>
        </a:p>
      </dgm:t>
    </dgm:pt>
    <dgm:pt modelId="{0E29D2EE-C4C4-4623-863D-C388DDD250CC}">
      <dgm:prSet/>
      <dgm:spPr/>
      <dgm:t>
        <a:bodyPr/>
        <a:lstStyle/>
        <a:p>
          <a:r>
            <a:rPr lang="en-US" dirty="0"/>
            <a:t>A Pass is the equivalent of a B at GCSE</a:t>
          </a:r>
        </a:p>
      </dgm:t>
    </dgm:pt>
    <dgm:pt modelId="{92ED0053-B56E-4D93-86D8-FDB6FC06D632}" type="parTrans" cxnId="{9E22E316-B441-4858-A992-18025771C574}">
      <dgm:prSet/>
      <dgm:spPr/>
      <dgm:t>
        <a:bodyPr/>
        <a:lstStyle/>
        <a:p>
          <a:endParaRPr lang="en-GB"/>
        </a:p>
      </dgm:t>
    </dgm:pt>
    <dgm:pt modelId="{8971BA33-C4B9-41E1-BDE6-06A8650BC2D8}" type="sibTrans" cxnId="{9E22E316-B441-4858-A992-18025771C574}">
      <dgm:prSet/>
      <dgm:spPr/>
      <dgm:t>
        <a:bodyPr/>
        <a:lstStyle/>
        <a:p>
          <a:endParaRPr lang="en-GB"/>
        </a:p>
      </dgm:t>
    </dgm:pt>
    <dgm:pt modelId="{AC3AF814-3040-41AB-9A8F-15B62FC4DCB0}">
      <dgm:prSet/>
      <dgm:spPr/>
      <dgm:t>
        <a:bodyPr/>
        <a:lstStyle/>
        <a:p>
          <a:r>
            <a:rPr lang="en-US" dirty="0"/>
            <a:t>Marked A-U</a:t>
          </a:r>
        </a:p>
      </dgm:t>
    </dgm:pt>
    <dgm:pt modelId="{6BB41286-0235-4ACD-9C18-49541E223172}" type="parTrans" cxnId="{BC7344B8-901A-4A6F-BD23-3E3863E08A64}">
      <dgm:prSet/>
      <dgm:spPr/>
      <dgm:t>
        <a:bodyPr/>
        <a:lstStyle/>
        <a:p>
          <a:endParaRPr lang="en-GB"/>
        </a:p>
      </dgm:t>
    </dgm:pt>
    <dgm:pt modelId="{5A563E17-86A2-4CF4-9145-B13F9F79A216}" type="sibTrans" cxnId="{BC7344B8-901A-4A6F-BD23-3E3863E08A64}">
      <dgm:prSet/>
      <dgm:spPr/>
      <dgm:t>
        <a:bodyPr/>
        <a:lstStyle/>
        <a:p>
          <a:endParaRPr lang="en-GB"/>
        </a:p>
      </dgm:t>
    </dgm:pt>
    <dgm:pt modelId="{08BA3D11-CF94-4C44-84D6-D80195E16218}" type="pres">
      <dgm:prSet presAssocID="{14EC1510-B25B-40FE-83DE-342E0AFE248D}" presName="Name0" presStyleCnt="0">
        <dgm:presLayoutVars>
          <dgm:dir/>
          <dgm:animLvl val="lvl"/>
          <dgm:resizeHandles val="exact"/>
        </dgm:presLayoutVars>
      </dgm:prSet>
      <dgm:spPr/>
    </dgm:pt>
    <dgm:pt modelId="{4749064A-2FA3-4FE9-9A62-25D66DB4D8D8}" type="pres">
      <dgm:prSet presAssocID="{7766B0EE-240C-431E-AF4B-9C4DE4CB72D7}" presName="composite" presStyleCnt="0"/>
      <dgm:spPr/>
    </dgm:pt>
    <dgm:pt modelId="{0A71ADDF-B6E0-44EB-BCAF-FBADAE16651F}" type="pres">
      <dgm:prSet presAssocID="{7766B0EE-240C-431E-AF4B-9C4DE4CB72D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E1F6443A-2B44-4438-A5D0-8C6E4F8A4203}" type="pres">
      <dgm:prSet presAssocID="{7766B0EE-240C-431E-AF4B-9C4DE4CB72D7}" presName="desTx" presStyleLbl="alignAccFollowNode1" presStyleIdx="0" presStyleCnt="4">
        <dgm:presLayoutVars>
          <dgm:bulletEnabled val="1"/>
        </dgm:presLayoutVars>
      </dgm:prSet>
      <dgm:spPr/>
    </dgm:pt>
    <dgm:pt modelId="{AE9E77E1-F2D0-4641-B766-8120EDBAB30A}" type="pres">
      <dgm:prSet presAssocID="{627458FC-666B-4105-AD54-39A316C16F80}" presName="space" presStyleCnt="0"/>
      <dgm:spPr/>
    </dgm:pt>
    <dgm:pt modelId="{E6E042F2-CFA3-47F6-816B-4EBDAA07C017}" type="pres">
      <dgm:prSet presAssocID="{3B1D012A-FCA9-44B5-9C76-442672DC4A69}" presName="composite" presStyleCnt="0"/>
      <dgm:spPr/>
    </dgm:pt>
    <dgm:pt modelId="{92CD3F35-D6B3-4523-8477-D1AF15734B2B}" type="pres">
      <dgm:prSet presAssocID="{3B1D012A-FCA9-44B5-9C76-442672DC4A6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580619E-B0B2-4C28-B506-8AEF3D0DDB37}" type="pres">
      <dgm:prSet presAssocID="{3B1D012A-FCA9-44B5-9C76-442672DC4A69}" presName="desTx" presStyleLbl="alignAccFollowNode1" presStyleIdx="1" presStyleCnt="4">
        <dgm:presLayoutVars>
          <dgm:bulletEnabled val="1"/>
        </dgm:presLayoutVars>
      </dgm:prSet>
      <dgm:spPr/>
    </dgm:pt>
    <dgm:pt modelId="{8BA843EF-CA7A-44E4-876A-F69F3DD0FF6E}" type="pres">
      <dgm:prSet presAssocID="{4CE37A73-CB17-43E0-8E83-F77848781CF9}" presName="space" presStyleCnt="0"/>
      <dgm:spPr/>
    </dgm:pt>
    <dgm:pt modelId="{D49F2A4C-8153-49F3-8DDA-D9A98F544CD8}" type="pres">
      <dgm:prSet presAssocID="{A2179C51-FCC2-4CCB-A40D-9A689C6F104D}" presName="composite" presStyleCnt="0"/>
      <dgm:spPr/>
    </dgm:pt>
    <dgm:pt modelId="{81EA7A75-0F56-4DF6-8B24-C684DEE4167E}" type="pres">
      <dgm:prSet presAssocID="{A2179C51-FCC2-4CCB-A40D-9A689C6F104D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87BA33CC-1E9B-4E2E-9B04-DBC1AD91477A}" type="pres">
      <dgm:prSet presAssocID="{A2179C51-FCC2-4CCB-A40D-9A689C6F104D}" presName="desTx" presStyleLbl="alignAccFollowNode1" presStyleIdx="2" presStyleCnt="4">
        <dgm:presLayoutVars>
          <dgm:bulletEnabled val="1"/>
        </dgm:presLayoutVars>
      </dgm:prSet>
      <dgm:spPr/>
    </dgm:pt>
    <dgm:pt modelId="{30F95EC4-B76C-4116-AD6C-8BF56E43FD93}" type="pres">
      <dgm:prSet presAssocID="{CEADB47B-EB51-4088-B8AD-85AB3F9ADE91}" presName="space" presStyleCnt="0"/>
      <dgm:spPr/>
    </dgm:pt>
    <dgm:pt modelId="{002A1ED2-0F9A-484A-BF4D-43910C06D698}" type="pres">
      <dgm:prSet presAssocID="{28516F4D-0E93-45C4-858C-7C10B0D8A1D1}" presName="composite" presStyleCnt="0"/>
      <dgm:spPr/>
    </dgm:pt>
    <dgm:pt modelId="{41BF2DA5-C72D-4346-B1BA-421C14F3C169}" type="pres">
      <dgm:prSet presAssocID="{28516F4D-0E93-45C4-858C-7C10B0D8A1D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BC2AE4EB-58C1-44D2-80D3-892A09CD6C75}" type="pres">
      <dgm:prSet presAssocID="{28516F4D-0E93-45C4-858C-7C10B0D8A1D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42405503-EA19-4849-835E-6E417DC50C51}" type="presOf" srcId="{2A08124A-6E2F-4E7F-8191-7B3EA3AF0245}" destId="{6580619E-B0B2-4C28-B506-8AEF3D0DDB37}" srcOrd="0" destOrd="0" presId="urn:microsoft.com/office/officeart/2005/8/layout/hList1"/>
    <dgm:cxn modelId="{FFB7AD04-1636-4C0A-B59A-97C1959B6113}" srcId="{14EC1510-B25B-40FE-83DE-342E0AFE248D}" destId="{3B1D012A-FCA9-44B5-9C76-442672DC4A69}" srcOrd="1" destOrd="0" parTransId="{44A1C0D9-CF71-44CF-805C-3840AA5BA41C}" sibTransId="{4CE37A73-CB17-43E0-8E83-F77848781CF9}"/>
    <dgm:cxn modelId="{9E22E316-B441-4858-A992-18025771C574}" srcId="{3B1D012A-FCA9-44B5-9C76-442672DC4A69}" destId="{0E29D2EE-C4C4-4623-863D-C388DDD250CC}" srcOrd="3" destOrd="0" parTransId="{92ED0053-B56E-4D93-86D8-FDB6FC06D632}" sibTransId="{8971BA33-C4B9-41E1-BDE6-06A8650BC2D8}"/>
    <dgm:cxn modelId="{6FCC0918-D7A7-4D22-B89A-90F5744778FF}" type="presOf" srcId="{A2179C51-FCC2-4CCB-A40D-9A689C6F104D}" destId="{81EA7A75-0F56-4DF6-8B24-C684DEE4167E}" srcOrd="0" destOrd="0" presId="urn:microsoft.com/office/officeart/2005/8/layout/hList1"/>
    <dgm:cxn modelId="{811E6E23-98B8-4764-8FDE-EDCD7FD182D8}" type="presOf" srcId="{C4607DAF-912A-4DCF-A645-ACAF865AF246}" destId="{BC2AE4EB-58C1-44D2-80D3-892A09CD6C75}" srcOrd="0" destOrd="2" presId="urn:microsoft.com/office/officeart/2005/8/layout/hList1"/>
    <dgm:cxn modelId="{6618E424-A467-4807-B5D5-B6090B1D82A2}" type="presOf" srcId="{3B1D012A-FCA9-44B5-9C76-442672DC4A69}" destId="{92CD3F35-D6B3-4523-8477-D1AF15734B2B}" srcOrd="0" destOrd="0" presId="urn:microsoft.com/office/officeart/2005/8/layout/hList1"/>
    <dgm:cxn modelId="{2592DD26-1B61-4B49-B538-04EF5053FF33}" type="presOf" srcId="{1B2D7B5D-C1A4-42C5-8C63-84267F5E99E0}" destId="{BC2AE4EB-58C1-44D2-80D3-892A09CD6C75}" srcOrd="0" destOrd="0" presId="urn:microsoft.com/office/officeart/2005/8/layout/hList1"/>
    <dgm:cxn modelId="{B1F41C29-4E2C-4B40-B3AA-CDF273A4B0C2}" srcId="{14EC1510-B25B-40FE-83DE-342E0AFE248D}" destId="{A2179C51-FCC2-4CCB-A40D-9A689C6F104D}" srcOrd="2" destOrd="0" parTransId="{7D678673-A18A-4B19-93E4-19D53117BC8F}" sibTransId="{CEADB47B-EB51-4088-B8AD-85AB3F9ADE91}"/>
    <dgm:cxn modelId="{2A4E782E-606B-4FBD-BEC6-7FD306BC4614}" srcId="{28516F4D-0E93-45C4-858C-7C10B0D8A1D1}" destId="{EF9856A3-350C-44FF-AF85-FDD914A15291}" srcOrd="3" destOrd="0" parTransId="{BEEBB304-613A-4D9F-8849-D70D0DA46E42}" sibTransId="{130B43E7-22ED-4FA3-96E9-53924534E85F}"/>
    <dgm:cxn modelId="{9838C936-E1E8-48B9-8CA3-590D8D166611}" type="presOf" srcId="{0E29D2EE-C4C4-4623-863D-C388DDD250CC}" destId="{6580619E-B0B2-4C28-B506-8AEF3D0DDB37}" srcOrd="0" destOrd="3" presId="urn:microsoft.com/office/officeart/2005/8/layout/hList1"/>
    <dgm:cxn modelId="{CD51643B-5AD3-40ED-B572-2BB673F48363}" srcId="{7766B0EE-240C-431E-AF4B-9C4DE4CB72D7}" destId="{BEF735AF-5FEE-4D11-982B-EB0E3A3DD7D6}" srcOrd="0" destOrd="0" parTransId="{4AC4727E-D9B5-469F-A9AB-077746CC62E9}" sibTransId="{DB287CE2-21D9-40DA-8D94-A7AE67E93FED}"/>
    <dgm:cxn modelId="{688A653E-65FC-4A87-A62E-6ADCFE6D4CB1}" type="presOf" srcId="{8253E7CE-FDD1-4DC0-AE0A-887C79A5C466}" destId="{6580619E-B0B2-4C28-B506-8AEF3D0DDB37}" srcOrd="0" destOrd="2" presId="urn:microsoft.com/office/officeart/2005/8/layout/hList1"/>
    <dgm:cxn modelId="{E3B8645C-DFED-4F84-B8F0-3CB5596E8D54}" srcId="{3B1D012A-FCA9-44B5-9C76-442672DC4A69}" destId="{2A08124A-6E2F-4E7F-8191-7B3EA3AF0245}" srcOrd="0" destOrd="0" parTransId="{B1DDA42C-FA4B-45D7-908D-D945D6A61920}" sibTransId="{21F6D503-4969-4CD5-8827-A55322ACB65F}"/>
    <dgm:cxn modelId="{94A1455D-6729-41BE-9226-45AAC1468C1A}" srcId="{3B1D012A-FCA9-44B5-9C76-442672DC4A69}" destId="{8253E7CE-FDD1-4DC0-AE0A-887C79A5C466}" srcOrd="2" destOrd="0" parTransId="{5AAF4799-56C3-47FE-9FDE-9B1821A6627F}" sibTransId="{177365AC-86D7-4D2F-96EA-CEB35C82EC81}"/>
    <dgm:cxn modelId="{08883267-4FE8-4362-B2CA-D898FE679810}" srcId="{A2179C51-FCC2-4CCB-A40D-9A689C6F104D}" destId="{F88E681C-1650-47BD-802D-662D4CB04E1D}" srcOrd="0" destOrd="0" parTransId="{9EE5423A-3F36-4D11-87CE-C5132ED33BCB}" sibTransId="{76231432-096D-43F3-8BE4-291F480AA68C}"/>
    <dgm:cxn modelId="{18EF9568-64D4-4D02-A914-6AA490D754EC}" type="presOf" srcId="{1BBFB5E4-2F0F-4274-9490-A7930CB5A704}" destId="{6580619E-B0B2-4C28-B506-8AEF3D0DDB37}" srcOrd="0" destOrd="1" presId="urn:microsoft.com/office/officeart/2005/8/layout/hList1"/>
    <dgm:cxn modelId="{3173DB4A-7AA4-4155-9BA8-8A17B60BA815}" srcId="{28516F4D-0E93-45C4-858C-7C10B0D8A1D1}" destId="{6CF39A10-9B43-4F78-B779-4956F13ED065}" srcOrd="1" destOrd="0" parTransId="{8013381A-935D-4EB1-98F1-D69DFD60C578}" sibTransId="{B0AA9FF8-A59C-4B5F-99F1-0AB785C97B4A}"/>
    <dgm:cxn modelId="{37AC3F71-980E-47BC-BB59-11A97AD8639B}" srcId="{28516F4D-0E93-45C4-858C-7C10B0D8A1D1}" destId="{1B2D7B5D-C1A4-42C5-8C63-84267F5E99E0}" srcOrd="0" destOrd="0" parTransId="{41EFBEC7-CB6B-4F6B-83DF-F3E732C3A27D}" sibTransId="{6A5D338D-EADA-4366-A18E-634B941C1122}"/>
    <dgm:cxn modelId="{8BB4E171-2538-4795-BC41-BE4D46CD94CD}" type="presOf" srcId="{BEF735AF-5FEE-4D11-982B-EB0E3A3DD7D6}" destId="{E1F6443A-2B44-4438-A5D0-8C6E4F8A4203}" srcOrd="0" destOrd="0" presId="urn:microsoft.com/office/officeart/2005/8/layout/hList1"/>
    <dgm:cxn modelId="{092B4F55-0977-45E3-A9AC-5B4B20C1E784}" srcId="{A2179C51-FCC2-4CCB-A40D-9A689C6F104D}" destId="{03B81AF8-D9FB-4FD6-A9BA-E91EC83BF352}" srcOrd="1" destOrd="0" parTransId="{F9805CA6-38D6-4CFA-8566-BE5F4B0E5FB7}" sibTransId="{FB8BCB60-0E4D-4F6C-9E25-4F46D4E128BC}"/>
    <dgm:cxn modelId="{13C78655-4600-4DFD-8664-D839BE497F71}" srcId="{14EC1510-B25B-40FE-83DE-342E0AFE248D}" destId="{7766B0EE-240C-431E-AF4B-9C4DE4CB72D7}" srcOrd="0" destOrd="0" parTransId="{30A2CA5B-5268-4409-A6A8-88CACCF9E6B7}" sibTransId="{627458FC-666B-4105-AD54-39A316C16F80}"/>
    <dgm:cxn modelId="{F7E3B458-18B4-4E30-8051-27E8CDAF4066}" type="presOf" srcId="{AC3AF814-3040-41AB-9A8F-15B62FC4DCB0}" destId="{E1F6443A-2B44-4438-A5D0-8C6E4F8A4203}" srcOrd="0" destOrd="2" presId="urn:microsoft.com/office/officeart/2005/8/layout/hList1"/>
    <dgm:cxn modelId="{BDA2847A-16E2-4E6B-A599-F11A54EBDEA6}" type="presOf" srcId="{975B06D3-7F09-445C-B0A4-1D300F18361F}" destId="{E1F6443A-2B44-4438-A5D0-8C6E4F8A4203}" srcOrd="0" destOrd="1" presId="urn:microsoft.com/office/officeart/2005/8/layout/hList1"/>
    <dgm:cxn modelId="{EEC50A86-11C0-40DB-A275-AD6FD4B03EA2}" type="presOf" srcId="{F88E681C-1650-47BD-802D-662D4CB04E1D}" destId="{87BA33CC-1E9B-4E2E-9B04-DBC1AD91477A}" srcOrd="0" destOrd="0" presId="urn:microsoft.com/office/officeart/2005/8/layout/hList1"/>
    <dgm:cxn modelId="{A4A63486-55D1-4758-BC18-681FD0064E0B}" type="presOf" srcId="{14EC1510-B25B-40FE-83DE-342E0AFE248D}" destId="{08BA3D11-CF94-4C44-84D6-D80195E16218}" srcOrd="0" destOrd="0" presId="urn:microsoft.com/office/officeart/2005/8/layout/hList1"/>
    <dgm:cxn modelId="{DEA16C87-3E50-4144-AFC4-06AC93DBB90D}" type="presOf" srcId="{7766B0EE-240C-431E-AF4B-9C4DE4CB72D7}" destId="{0A71ADDF-B6E0-44EB-BCAF-FBADAE16651F}" srcOrd="0" destOrd="0" presId="urn:microsoft.com/office/officeart/2005/8/layout/hList1"/>
    <dgm:cxn modelId="{A3FD7F87-F39D-4AB8-9BB0-7C99B5895596}" srcId="{7766B0EE-240C-431E-AF4B-9C4DE4CB72D7}" destId="{975B06D3-7F09-445C-B0A4-1D300F18361F}" srcOrd="1" destOrd="0" parTransId="{79DB25B1-3464-40ED-AC47-1120A3CC6A60}" sibTransId="{3AD7B66A-0209-4F04-B384-5210C804C16B}"/>
    <dgm:cxn modelId="{7747729B-D2F3-4940-8338-1DA1EAFFBA88}" type="presOf" srcId="{03B81AF8-D9FB-4FD6-A9BA-E91EC83BF352}" destId="{87BA33CC-1E9B-4E2E-9B04-DBC1AD91477A}" srcOrd="0" destOrd="1" presId="urn:microsoft.com/office/officeart/2005/8/layout/hList1"/>
    <dgm:cxn modelId="{417CF7A8-2867-4082-947E-B95EAB558BA8}" type="presOf" srcId="{EF9856A3-350C-44FF-AF85-FDD914A15291}" destId="{BC2AE4EB-58C1-44D2-80D3-892A09CD6C75}" srcOrd="0" destOrd="3" presId="urn:microsoft.com/office/officeart/2005/8/layout/hList1"/>
    <dgm:cxn modelId="{5248BEA9-1C11-4334-B5ED-CC71DCB7686C}" srcId="{28516F4D-0E93-45C4-858C-7C10B0D8A1D1}" destId="{C4607DAF-912A-4DCF-A645-ACAF865AF246}" srcOrd="2" destOrd="0" parTransId="{F589C6E3-8D52-4559-B09C-67380C520DDA}" sibTransId="{7A998C9C-218B-4C63-A670-4169E9D6A8C3}"/>
    <dgm:cxn modelId="{BC7344B8-901A-4A6F-BD23-3E3863E08A64}" srcId="{7766B0EE-240C-431E-AF4B-9C4DE4CB72D7}" destId="{AC3AF814-3040-41AB-9A8F-15B62FC4DCB0}" srcOrd="2" destOrd="0" parTransId="{6BB41286-0235-4ACD-9C18-49541E223172}" sibTransId="{5A563E17-86A2-4CF4-9145-B13F9F79A216}"/>
    <dgm:cxn modelId="{130A14BE-0582-4FBC-976A-3C4C16BA916E}" srcId="{3B1D012A-FCA9-44B5-9C76-442672DC4A69}" destId="{1BBFB5E4-2F0F-4274-9490-A7930CB5A704}" srcOrd="1" destOrd="0" parTransId="{0857343E-DE90-41C6-9593-DEA50499794F}" sibTransId="{3000C872-F174-49FA-A3D9-E01BFE1B155A}"/>
    <dgm:cxn modelId="{5C2855D0-D945-4B11-BB14-8D142B480036}" type="presOf" srcId="{28516F4D-0E93-45C4-858C-7C10B0D8A1D1}" destId="{41BF2DA5-C72D-4346-B1BA-421C14F3C169}" srcOrd="0" destOrd="0" presId="urn:microsoft.com/office/officeart/2005/8/layout/hList1"/>
    <dgm:cxn modelId="{3BBC00E3-C62D-4BA9-AFB2-723C11ED8101}" srcId="{14EC1510-B25B-40FE-83DE-342E0AFE248D}" destId="{28516F4D-0E93-45C4-858C-7C10B0D8A1D1}" srcOrd="3" destOrd="0" parTransId="{149BA1F0-DA5B-4BEB-90DD-5DB7DA7C7BCB}" sibTransId="{3A5CB35F-6252-4C93-932B-2487D33B38A7}"/>
    <dgm:cxn modelId="{99F479E3-0CA6-47E0-978E-9AC30D891EAB}" type="presOf" srcId="{6CF39A10-9B43-4F78-B779-4956F13ED065}" destId="{BC2AE4EB-58C1-44D2-80D3-892A09CD6C75}" srcOrd="0" destOrd="1" presId="urn:microsoft.com/office/officeart/2005/8/layout/hList1"/>
    <dgm:cxn modelId="{FAD0D15A-A329-4464-B356-A49870CC1406}" type="presParOf" srcId="{08BA3D11-CF94-4C44-84D6-D80195E16218}" destId="{4749064A-2FA3-4FE9-9A62-25D66DB4D8D8}" srcOrd="0" destOrd="0" presId="urn:microsoft.com/office/officeart/2005/8/layout/hList1"/>
    <dgm:cxn modelId="{AFBD1F23-E0CD-4183-83B7-054BEE1947D4}" type="presParOf" srcId="{4749064A-2FA3-4FE9-9A62-25D66DB4D8D8}" destId="{0A71ADDF-B6E0-44EB-BCAF-FBADAE16651F}" srcOrd="0" destOrd="0" presId="urn:microsoft.com/office/officeart/2005/8/layout/hList1"/>
    <dgm:cxn modelId="{D78FD530-4155-4A9F-94E6-3157675ED4AF}" type="presParOf" srcId="{4749064A-2FA3-4FE9-9A62-25D66DB4D8D8}" destId="{E1F6443A-2B44-4438-A5D0-8C6E4F8A4203}" srcOrd="1" destOrd="0" presId="urn:microsoft.com/office/officeart/2005/8/layout/hList1"/>
    <dgm:cxn modelId="{A58BAC83-F5B1-47C7-AC05-8F09AB4F3BFF}" type="presParOf" srcId="{08BA3D11-CF94-4C44-84D6-D80195E16218}" destId="{AE9E77E1-F2D0-4641-B766-8120EDBAB30A}" srcOrd="1" destOrd="0" presId="urn:microsoft.com/office/officeart/2005/8/layout/hList1"/>
    <dgm:cxn modelId="{49D78A22-08B5-438E-9221-50605655D1EB}" type="presParOf" srcId="{08BA3D11-CF94-4C44-84D6-D80195E16218}" destId="{E6E042F2-CFA3-47F6-816B-4EBDAA07C017}" srcOrd="2" destOrd="0" presId="urn:microsoft.com/office/officeart/2005/8/layout/hList1"/>
    <dgm:cxn modelId="{6FA3364A-5F2A-4944-96C3-036EAD3CCD09}" type="presParOf" srcId="{E6E042F2-CFA3-47F6-816B-4EBDAA07C017}" destId="{92CD3F35-D6B3-4523-8477-D1AF15734B2B}" srcOrd="0" destOrd="0" presId="urn:microsoft.com/office/officeart/2005/8/layout/hList1"/>
    <dgm:cxn modelId="{A55685AC-9C1D-414C-BE82-C0DDCCC528BE}" type="presParOf" srcId="{E6E042F2-CFA3-47F6-816B-4EBDAA07C017}" destId="{6580619E-B0B2-4C28-B506-8AEF3D0DDB37}" srcOrd="1" destOrd="0" presId="urn:microsoft.com/office/officeart/2005/8/layout/hList1"/>
    <dgm:cxn modelId="{B90B6071-0DC8-4C42-9041-85FCC6282389}" type="presParOf" srcId="{08BA3D11-CF94-4C44-84D6-D80195E16218}" destId="{8BA843EF-CA7A-44E4-876A-F69F3DD0FF6E}" srcOrd="3" destOrd="0" presId="urn:microsoft.com/office/officeart/2005/8/layout/hList1"/>
    <dgm:cxn modelId="{54291F21-74DE-473F-A447-053BC4AA19A3}" type="presParOf" srcId="{08BA3D11-CF94-4C44-84D6-D80195E16218}" destId="{D49F2A4C-8153-49F3-8DDA-D9A98F544CD8}" srcOrd="4" destOrd="0" presId="urn:microsoft.com/office/officeart/2005/8/layout/hList1"/>
    <dgm:cxn modelId="{10A67711-8AD2-4D75-9BBD-89797F837127}" type="presParOf" srcId="{D49F2A4C-8153-49F3-8DDA-D9A98F544CD8}" destId="{81EA7A75-0F56-4DF6-8B24-C684DEE4167E}" srcOrd="0" destOrd="0" presId="urn:microsoft.com/office/officeart/2005/8/layout/hList1"/>
    <dgm:cxn modelId="{CC522DEA-FFEE-495B-8443-11B3FD7679A1}" type="presParOf" srcId="{D49F2A4C-8153-49F3-8DDA-D9A98F544CD8}" destId="{87BA33CC-1E9B-4E2E-9B04-DBC1AD91477A}" srcOrd="1" destOrd="0" presId="urn:microsoft.com/office/officeart/2005/8/layout/hList1"/>
    <dgm:cxn modelId="{6E6B949E-BA0E-40EF-A3AC-E1A0B9EAEDDB}" type="presParOf" srcId="{08BA3D11-CF94-4C44-84D6-D80195E16218}" destId="{30F95EC4-B76C-4116-AD6C-8BF56E43FD93}" srcOrd="5" destOrd="0" presId="urn:microsoft.com/office/officeart/2005/8/layout/hList1"/>
    <dgm:cxn modelId="{A5FC6DB9-C3E9-4068-8D37-FA094F9D0353}" type="presParOf" srcId="{08BA3D11-CF94-4C44-84D6-D80195E16218}" destId="{002A1ED2-0F9A-484A-BF4D-43910C06D698}" srcOrd="6" destOrd="0" presId="urn:microsoft.com/office/officeart/2005/8/layout/hList1"/>
    <dgm:cxn modelId="{651A2417-21E9-434B-8FE8-3296B5A64D9C}" type="presParOf" srcId="{002A1ED2-0F9A-484A-BF4D-43910C06D698}" destId="{41BF2DA5-C72D-4346-B1BA-421C14F3C169}" srcOrd="0" destOrd="0" presId="urn:microsoft.com/office/officeart/2005/8/layout/hList1"/>
    <dgm:cxn modelId="{7AB91BFE-6AD9-4CF0-9F72-90657E550F79}" type="presParOf" srcId="{002A1ED2-0F9A-484A-BF4D-43910C06D698}" destId="{BC2AE4EB-58C1-44D2-80D3-892A09CD6C7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407E3-38AC-4756-81E2-E7D59B85078C}">
      <dsp:nvSpPr>
        <dsp:cNvPr id="0" name=""/>
        <dsp:cNvSpPr/>
      </dsp:nvSpPr>
      <dsp:spPr>
        <a:xfrm>
          <a:off x="12110" y="360605"/>
          <a:ext cx="2662239" cy="798671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14" tIns="98614" rIns="98614" bIns="9861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Stage 1</a:t>
          </a:r>
        </a:p>
      </dsp:txBody>
      <dsp:txXfrm>
        <a:off x="251711" y="360605"/>
        <a:ext cx="2183037" cy="798671"/>
      </dsp:txXfrm>
    </dsp:sp>
    <dsp:sp modelId="{C2C00DF0-839A-47EF-AC59-A768CBFEE302}">
      <dsp:nvSpPr>
        <dsp:cNvPr id="0" name=""/>
        <dsp:cNvSpPr/>
      </dsp:nvSpPr>
      <dsp:spPr>
        <a:xfrm>
          <a:off x="12110" y="1159277"/>
          <a:ext cx="2422638" cy="28314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42" tIns="191442" rIns="191442" bIns="38288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Year 10 review options presentations and GCSE / Level 2 subject information online from the week beginning 13th January 2025</a:t>
          </a:r>
        </a:p>
      </dsp:txBody>
      <dsp:txXfrm>
        <a:off x="12110" y="1159277"/>
        <a:ext cx="2422638" cy="2831454"/>
      </dsp:txXfrm>
    </dsp:sp>
    <dsp:sp modelId="{0A3E4D33-F3C6-4701-BDEE-DC937FE67FA4}">
      <dsp:nvSpPr>
        <dsp:cNvPr id="0" name=""/>
        <dsp:cNvSpPr/>
      </dsp:nvSpPr>
      <dsp:spPr>
        <a:xfrm>
          <a:off x="2621823" y="360605"/>
          <a:ext cx="2662239" cy="798671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14" tIns="98614" rIns="98614" bIns="9861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Stage 2</a:t>
          </a:r>
        </a:p>
      </dsp:txBody>
      <dsp:txXfrm>
        <a:off x="2861424" y="360605"/>
        <a:ext cx="2183037" cy="798671"/>
      </dsp:txXfrm>
    </dsp:sp>
    <dsp:sp modelId="{47154B51-9A47-4391-80CC-B04D5EE2F0FB}">
      <dsp:nvSpPr>
        <dsp:cNvPr id="0" name=""/>
        <dsp:cNvSpPr/>
      </dsp:nvSpPr>
      <dsp:spPr>
        <a:xfrm>
          <a:off x="2621823" y="1159277"/>
          <a:ext cx="2422638" cy="28314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42" tIns="191442" rIns="191442" bIns="38288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Parent meeting 4th of February Option sheet handed in 24th February 2025</a:t>
          </a:r>
        </a:p>
      </dsp:txBody>
      <dsp:txXfrm>
        <a:off x="2621823" y="1159277"/>
        <a:ext cx="2422638" cy="2831454"/>
      </dsp:txXfrm>
    </dsp:sp>
    <dsp:sp modelId="{71B441DB-728F-4211-8D25-ECCA68387C1E}">
      <dsp:nvSpPr>
        <dsp:cNvPr id="0" name=""/>
        <dsp:cNvSpPr/>
      </dsp:nvSpPr>
      <dsp:spPr>
        <a:xfrm>
          <a:off x="5231536" y="360605"/>
          <a:ext cx="2662239" cy="798671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14" tIns="98614" rIns="98614" bIns="9861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Stage 3</a:t>
          </a:r>
        </a:p>
      </dsp:txBody>
      <dsp:txXfrm>
        <a:off x="5471137" y="360605"/>
        <a:ext cx="2183037" cy="798671"/>
      </dsp:txXfrm>
    </dsp:sp>
    <dsp:sp modelId="{662672EE-B2AC-4622-A3D3-4EC4A21E47D1}">
      <dsp:nvSpPr>
        <dsp:cNvPr id="0" name=""/>
        <dsp:cNvSpPr/>
      </dsp:nvSpPr>
      <dsp:spPr>
        <a:xfrm>
          <a:off x="5231536" y="1159277"/>
          <a:ext cx="2422638" cy="28314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42" tIns="191442" rIns="191442" bIns="38288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Review of individual Option Sheets</a:t>
          </a:r>
        </a:p>
      </dsp:txBody>
      <dsp:txXfrm>
        <a:off x="5231536" y="1159277"/>
        <a:ext cx="2422638" cy="2831454"/>
      </dsp:txXfrm>
    </dsp:sp>
    <dsp:sp modelId="{359BE1D8-0FAD-436C-A316-0C9774E5AB0E}">
      <dsp:nvSpPr>
        <dsp:cNvPr id="0" name=""/>
        <dsp:cNvSpPr/>
      </dsp:nvSpPr>
      <dsp:spPr>
        <a:xfrm>
          <a:off x="7841249" y="360605"/>
          <a:ext cx="2662239" cy="798671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14" tIns="98614" rIns="98614" bIns="9861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Stage 4</a:t>
          </a:r>
        </a:p>
      </dsp:txBody>
      <dsp:txXfrm>
        <a:off x="8080850" y="360605"/>
        <a:ext cx="2183037" cy="798671"/>
      </dsp:txXfrm>
    </dsp:sp>
    <dsp:sp modelId="{FBD9EAF1-8EB3-44DF-BBA4-2CC637203AE9}">
      <dsp:nvSpPr>
        <dsp:cNvPr id="0" name=""/>
        <dsp:cNvSpPr/>
      </dsp:nvSpPr>
      <dsp:spPr>
        <a:xfrm>
          <a:off x="7841249" y="1159277"/>
          <a:ext cx="2422638" cy="28314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42" tIns="191442" rIns="191442" bIns="38288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Timetabling of courses commences by April 2025</a:t>
          </a:r>
        </a:p>
      </dsp:txBody>
      <dsp:txXfrm>
        <a:off x="7841249" y="1159277"/>
        <a:ext cx="2422638" cy="28314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1ADDF-B6E0-44EB-BCAF-FBADAE16651F}">
      <dsp:nvSpPr>
        <dsp:cNvPr id="0" name=""/>
        <dsp:cNvSpPr/>
      </dsp:nvSpPr>
      <dsp:spPr>
        <a:xfrm>
          <a:off x="3953" y="273759"/>
          <a:ext cx="2377306" cy="685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GCSEs</a:t>
          </a:r>
          <a:endParaRPr lang="en-US" sz="1900" kern="1200"/>
        </a:p>
      </dsp:txBody>
      <dsp:txXfrm>
        <a:off x="3953" y="273759"/>
        <a:ext cx="2377306" cy="685979"/>
      </dsp:txXfrm>
    </dsp:sp>
    <dsp:sp modelId="{E1F6443A-2B44-4438-A5D0-8C6E4F8A4203}">
      <dsp:nvSpPr>
        <dsp:cNvPr id="0" name=""/>
        <dsp:cNvSpPr/>
      </dsp:nvSpPr>
      <dsp:spPr>
        <a:xfrm>
          <a:off x="3953" y="959738"/>
          <a:ext cx="2377306" cy="31178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At least one exam that will be worth at least 50%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May involve coursework worth between 20-60% depending on the course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Marked A-U</a:t>
          </a:r>
        </a:p>
      </dsp:txBody>
      <dsp:txXfrm>
        <a:off x="3953" y="959738"/>
        <a:ext cx="2377306" cy="3117840"/>
      </dsp:txXfrm>
    </dsp:sp>
    <dsp:sp modelId="{92CD3F35-D6B3-4523-8477-D1AF15734B2B}">
      <dsp:nvSpPr>
        <dsp:cNvPr id="0" name=""/>
        <dsp:cNvSpPr/>
      </dsp:nvSpPr>
      <dsp:spPr>
        <a:xfrm>
          <a:off x="2714082" y="273759"/>
          <a:ext cx="2377306" cy="685979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OCN NI</a:t>
          </a:r>
          <a:endParaRPr lang="en-US" sz="1900" kern="1200"/>
        </a:p>
      </dsp:txBody>
      <dsp:txXfrm>
        <a:off x="2714082" y="273759"/>
        <a:ext cx="2377306" cy="685979"/>
      </dsp:txXfrm>
    </dsp:sp>
    <dsp:sp modelId="{6580619E-B0B2-4C28-B506-8AEF3D0DDB37}">
      <dsp:nvSpPr>
        <dsp:cNvPr id="0" name=""/>
        <dsp:cNvSpPr/>
      </dsp:nvSpPr>
      <dsp:spPr>
        <a:xfrm>
          <a:off x="2714082" y="959738"/>
          <a:ext cx="2377306" cy="3117840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/>
            <a:t>This is a form of level 2 qualification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No exams – all coursework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Marked pass or fail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 Pass is the equivalent of a B at GCSE</a:t>
          </a:r>
        </a:p>
      </dsp:txBody>
      <dsp:txXfrm>
        <a:off x="2714082" y="959738"/>
        <a:ext cx="2377306" cy="3117840"/>
      </dsp:txXfrm>
    </dsp:sp>
    <dsp:sp modelId="{81EA7A75-0F56-4DF6-8B24-C684DEE4167E}">
      <dsp:nvSpPr>
        <dsp:cNvPr id="0" name=""/>
        <dsp:cNvSpPr/>
      </dsp:nvSpPr>
      <dsp:spPr>
        <a:xfrm>
          <a:off x="5424211" y="273759"/>
          <a:ext cx="2377306" cy="685979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GCSE Occupational Studies</a:t>
          </a:r>
          <a:endParaRPr lang="en-US" sz="1900" kern="1200"/>
        </a:p>
      </dsp:txBody>
      <dsp:txXfrm>
        <a:off x="5424211" y="273759"/>
        <a:ext cx="2377306" cy="685979"/>
      </dsp:txXfrm>
    </dsp:sp>
    <dsp:sp modelId="{87BA33CC-1E9B-4E2E-9B04-DBC1AD91477A}">
      <dsp:nvSpPr>
        <dsp:cNvPr id="0" name=""/>
        <dsp:cNvSpPr/>
      </dsp:nvSpPr>
      <dsp:spPr>
        <a:xfrm>
          <a:off x="5424211" y="959738"/>
          <a:ext cx="2377306" cy="3117840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No exams – but there </a:t>
          </a:r>
          <a:r>
            <a:rPr lang="en-GB" sz="1900" u="sng" kern="1200" dirty="0"/>
            <a:t>IS</a:t>
          </a:r>
          <a:r>
            <a:rPr lang="en-GB" sz="1900" kern="1200" dirty="0"/>
            <a:t> paper work such as evaluations to be done whether the Occupational Study is done in school or at the SRC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Marked Distinction (A) / Merit (B) or Pass (C)</a:t>
          </a:r>
        </a:p>
      </dsp:txBody>
      <dsp:txXfrm>
        <a:off x="5424211" y="959738"/>
        <a:ext cx="2377306" cy="3117840"/>
      </dsp:txXfrm>
    </dsp:sp>
    <dsp:sp modelId="{41BF2DA5-C72D-4346-B1BA-421C14F3C169}">
      <dsp:nvSpPr>
        <dsp:cNvPr id="0" name=""/>
        <dsp:cNvSpPr/>
      </dsp:nvSpPr>
      <dsp:spPr>
        <a:xfrm>
          <a:off x="8134340" y="273759"/>
          <a:ext cx="2377306" cy="685979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BTEC</a:t>
          </a:r>
          <a:endParaRPr lang="en-US" sz="1900" kern="1200"/>
        </a:p>
      </dsp:txBody>
      <dsp:txXfrm>
        <a:off x="8134340" y="273759"/>
        <a:ext cx="2377306" cy="685979"/>
      </dsp:txXfrm>
    </dsp:sp>
    <dsp:sp modelId="{BC2AE4EB-58C1-44D2-80D3-892A09CD6C75}">
      <dsp:nvSpPr>
        <dsp:cNvPr id="0" name=""/>
        <dsp:cNvSpPr/>
      </dsp:nvSpPr>
      <dsp:spPr>
        <a:xfrm>
          <a:off x="8134340" y="959738"/>
          <a:ext cx="2377306" cy="311784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BTECs are a form of level 2 qualification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They have at least one exam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Most of the marks come from coursework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Marked Distinction (A) / Merit (B) or Pass (C)</a:t>
          </a:r>
        </a:p>
      </dsp:txBody>
      <dsp:txXfrm>
        <a:off x="8134340" y="959738"/>
        <a:ext cx="2377306" cy="3117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5E151-3533-5842-C814-E729ADD45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B62CC-F395-A2CD-BE95-38AC24C52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4C6D0-CD5B-F987-801D-B436F7E8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A18A0-8AC1-97F5-DB59-EB2B92D29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030AC-DE62-FD0C-69C8-07661E70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1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53A0D-55F5-3CD5-2354-0F452BB0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DCD9E-0DFB-8B51-6AC9-3962AB74E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F154-8A3C-72A0-C774-D7E282CD2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5C0FD-CF87-FC9C-41B0-1F61F440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09BBE-BC5D-9E20-FCD6-D15F8FD68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030C78-916D-EB2B-AF3A-9E8DB4D7CF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AF231-0221-AF7A-EEE6-FFB8C866B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14D8C-1F3D-8EA7-EF47-E2A36C7D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E9043-FF8A-02A1-B9E5-E5E2370F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7B939-9508-8DE3-AADF-E31BF1FE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40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0733-09C4-0CB7-1B66-0836B4D57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53D59-50BC-2A9D-80D4-C7E87B320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55CE7-2161-B3BB-82F9-0E88C8B1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D43F3-F09E-C589-ACBF-AA2B7748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D393F-3776-1B60-BF35-7D9EB5DA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68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85E0-3F2D-1CB6-32C9-472CA234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FF87D-684F-0C45-3E31-A9040FB2A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2E95F-BF9C-2FE8-7C53-B69D4200C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24BAA-4581-5DDD-4ADC-0619F890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8AB6A-213E-B991-52ED-E3726B02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39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2392D-CCC1-605F-A744-9AB7AFDB0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2B30E-4787-FCCE-C173-0F7F132E55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5FA44-73E2-1A22-CAB7-6A3B6C24A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9A0B5-5FBF-2177-BBA3-BBE80A406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E7169-2C34-2D84-54B5-BBCFBBAB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1340D-AD03-7671-381F-023E7B25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91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7BE2-DD55-A9FD-CEFC-896619489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E3B0C-A15E-3148-BE36-4C7A9DA8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E37BB-36E6-2EAD-874E-87DD3F5D2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BC2936-04BE-8E59-F15B-4514CC560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11A69E-8FF4-2473-0B05-08EFA8858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E3AC56-79BE-0FEC-79BC-C3A7D4A3B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093BA7-68AB-02F2-453B-18AEE3D9D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01C6A-357C-1A5A-8919-D5E1E3E9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32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6911D-0EA5-29C5-C807-4392EAF7D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8CA62-57A9-EC10-7EDD-C8C81D497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37A4B5-0F39-8156-882F-CEB4E037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84EE3-F4EC-5B9F-5C9E-96383884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40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9D5F46-BB5F-22D0-6FED-6497F207C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37B1C5-CF20-CCAD-44FE-409359418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8B1F6-469A-A45C-04E6-95E29BDF8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18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079D0-B086-C7D5-9426-10B50827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2AD26-FD7A-C852-F369-15DD5D95E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32D9B-B3E2-8DAA-8FF0-3E530F94B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6BFF0-BFB3-6FC8-E6D8-D4DDBF7E1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D523F-3A46-D8B5-DA10-95B81CF73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9FE2A-4E65-1C06-D7D4-569803F7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12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B5B9-410A-DDA0-398E-7259B9261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DBC27-100C-D8DB-4631-D77C284CD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E7083-BB4E-DF39-723B-A1BA05901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470DA-D582-B922-3E7F-BC88239F1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09141-B48A-0896-CBA5-71C01DF7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7E8EA-6B4B-8FF0-CF54-6CB3C40A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95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D93B5E-5048-0E0B-8344-4CBD15C7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0A3ED-A701-9D6F-BA64-C5399A17D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4EC93-9E2C-FCBA-7346-C1452FDCD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FAB8C-E3BF-43B5-B70B-5D1D40F5D05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E0DF1-8430-6355-7525-4D629E74E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D44B8-D6C0-796E-4548-0049ED2796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957CA-643B-4A04-8A4C-FDAB4A541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62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F6E88-F988-7432-6915-5ACC87113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/>
              <a:t>Stages</a:t>
            </a:r>
            <a:endParaRPr lang="en-GB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FA8CF291-F037-0D82-3C22-0A5D97957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9465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147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469931-F4FF-3EC1-CBF5-BE678002F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GCSE Options (all are equivalent to level 2)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9845AF7-B5EE-9F6A-0BA1-5DA3A8E0C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5649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37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7A144C-794B-DD37-D0CE-A35388FF5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686" y="28622"/>
            <a:ext cx="5007428" cy="69324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9AE86D-69D2-A119-25B3-7B1EC1E9FFD4}"/>
              </a:ext>
            </a:extLst>
          </p:cNvPr>
          <p:cNvSpPr txBox="1"/>
          <p:nvPr/>
        </p:nvSpPr>
        <p:spPr>
          <a:xfrm rot="16200000">
            <a:off x="2436389" y="1828316"/>
            <a:ext cx="2616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Mandatory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42DFED-92A3-EBF4-7F05-4C333D9262AE}"/>
              </a:ext>
            </a:extLst>
          </p:cNvPr>
          <p:cNvSpPr txBox="1"/>
          <p:nvPr/>
        </p:nvSpPr>
        <p:spPr>
          <a:xfrm rot="16200000">
            <a:off x="2453007" y="4902649"/>
            <a:ext cx="2616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Optional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8071313-6B20-FC40-26B8-58E1BC26296C}"/>
              </a:ext>
            </a:extLst>
          </p:cNvPr>
          <p:cNvCxnSpPr/>
          <p:nvPr/>
        </p:nvCxnSpPr>
        <p:spPr>
          <a:xfrm>
            <a:off x="3744686" y="3135086"/>
            <a:ext cx="0" cy="580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9AED2D1-6F38-AAE6-454E-4581A977DB17}"/>
              </a:ext>
            </a:extLst>
          </p:cNvPr>
          <p:cNvCxnSpPr/>
          <p:nvPr/>
        </p:nvCxnSpPr>
        <p:spPr>
          <a:xfrm flipV="1">
            <a:off x="3761304" y="812406"/>
            <a:ext cx="0" cy="261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FCF762C-0A4E-D687-9E7F-F5B38902F574}"/>
              </a:ext>
            </a:extLst>
          </p:cNvPr>
          <p:cNvCxnSpPr/>
          <p:nvPr/>
        </p:nvCxnSpPr>
        <p:spPr>
          <a:xfrm flipV="1">
            <a:off x="3761304" y="4128920"/>
            <a:ext cx="0" cy="261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065DD1-DA53-DF03-B30F-E8F58D3BD3C9}"/>
              </a:ext>
            </a:extLst>
          </p:cNvPr>
          <p:cNvCxnSpPr/>
          <p:nvPr/>
        </p:nvCxnSpPr>
        <p:spPr>
          <a:xfrm>
            <a:off x="3737429" y="6030686"/>
            <a:ext cx="0" cy="580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10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201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Stages</vt:lpstr>
      <vt:lpstr>GCSE Options (all are equivalent to level 2)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Options (all are equivalent to level 2)</dc:title>
  <dc:creator>T Brown</dc:creator>
  <cp:lastModifiedBy>T Brown</cp:lastModifiedBy>
  <cp:revision>8</cp:revision>
  <dcterms:created xsi:type="dcterms:W3CDTF">2025-01-08T12:31:32Z</dcterms:created>
  <dcterms:modified xsi:type="dcterms:W3CDTF">2025-01-14T08:49:04Z</dcterms:modified>
</cp:coreProperties>
</file>